
<file path=[Content_Types].xml><?xml version="1.0" encoding="utf-8"?>
<Types xmlns="http://schemas.openxmlformats.org/package/2006/content-types">
  <Override PartName="/_rels/.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22.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_rels/presentation.xml.rels" ContentType="application/vnd.openxmlformats-package.relationships+xml"/>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4.png" ContentType="image/png"/>
  <Override PartName="/ppt/media/image3.png" ContentType="image/png"/>
  <Override PartName="/ppt/media/image2.png" ContentType="image/png"/>
  <Override PartName="/ppt/media/image1.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9.png" ContentType="image/png"/>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50.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219" name="PlaceHolder 2"/>
          <p:cNvSpPr>
            <a:spLocks noGrp="1"/>
          </p:cNvSpPr>
          <p:nvPr>
            <p:ph type="body"/>
          </p:nvPr>
        </p:nvSpPr>
        <p:spPr>
          <a:xfrm>
            <a:off x="1131840" y="1312920"/>
            <a:ext cx="688032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220" name="PlaceHolder 3"/>
          <p:cNvSpPr>
            <a:spLocks noGrp="1"/>
          </p:cNvSpPr>
          <p:nvPr>
            <p:ph type="body"/>
          </p:nvPr>
        </p:nvSpPr>
        <p:spPr>
          <a:xfrm>
            <a:off x="1131840" y="3139920"/>
            <a:ext cx="688032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222" name="PlaceHolder 2"/>
          <p:cNvSpPr>
            <a:spLocks noGrp="1"/>
          </p:cNvSpPr>
          <p:nvPr>
            <p:ph type="body"/>
          </p:nvPr>
        </p:nvSpPr>
        <p:spPr>
          <a:xfrm>
            <a:off x="113184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223" name="PlaceHolder 3"/>
          <p:cNvSpPr>
            <a:spLocks noGrp="1"/>
          </p:cNvSpPr>
          <p:nvPr>
            <p:ph type="body"/>
          </p:nvPr>
        </p:nvSpPr>
        <p:spPr>
          <a:xfrm>
            <a:off x="465732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224" name="PlaceHolder 4"/>
          <p:cNvSpPr>
            <a:spLocks noGrp="1"/>
          </p:cNvSpPr>
          <p:nvPr>
            <p:ph type="body"/>
          </p:nvPr>
        </p:nvSpPr>
        <p:spPr>
          <a:xfrm>
            <a:off x="4657320" y="3139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225" name="PlaceHolder 5"/>
          <p:cNvSpPr>
            <a:spLocks noGrp="1"/>
          </p:cNvSpPr>
          <p:nvPr>
            <p:ph type="body"/>
          </p:nvPr>
        </p:nvSpPr>
        <p:spPr>
          <a:xfrm>
            <a:off x="1131840" y="3139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227" name="PlaceHolder 2"/>
          <p:cNvSpPr>
            <a:spLocks noGrp="1"/>
          </p:cNvSpPr>
          <p:nvPr>
            <p:ph type="body"/>
          </p:nvPr>
        </p:nvSpPr>
        <p:spPr>
          <a:xfrm>
            <a:off x="1131840" y="1312920"/>
            <a:ext cx="688032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228" name="PlaceHolder 3"/>
          <p:cNvSpPr>
            <a:spLocks noGrp="1"/>
          </p:cNvSpPr>
          <p:nvPr>
            <p:ph type="body"/>
          </p:nvPr>
        </p:nvSpPr>
        <p:spPr>
          <a:xfrm>
            <a:off x="1131840" y="1312920"/>
            <a:ext cx="688032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pic>
        <p:nvPicPr>
          <p:cNvPr id="229" name="" descr=""/>
          <p:cNvPicPr/>
          <p:nvPr/>
        </p:nvPicPr>
        <p:blipFill>
          <a:blip r:embed="rId2"/>
          <a:stretch/>
        </p:blipFill>
        <p:spPr>
          <a:xfrm>
            <a:off x="2379960" y="1312560"/>
            <a:ext cx="4384080" cy="3498120"/>
          </a:xfrm>
          <a:prstGeom prst="rect">
            <a:avLst/>
          </a:prstGeom>
          <a:ln>
            <a:noFill/>
          </a:ln>
        </p:spPr>
      </p:pic>
      <p:pic>
        <p:nvPicPr>
          <p:cNvPr id="230" name="" descr=""/>
          <p:cNvPicPr/>
          <p:nvPr/>
        </p:nvPicPr>
        <p:blipFill>
          <a:blip r:embed="rId3"/>
          <a:stretch/>
        </p:blipFill>
        <p:spPr>
          <a:xfrm>
            <a:off x="2379960" y="1312560"/>
            <a:ext cx="4384080" cy="34981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9"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410" name="PlaceHolder 2"/>
          <p:cNvSpPr>
            <a:spLocks noGrp="1"/>
          </p:cNvSpPr>
          <p:nvPr>
            <p:ph type="subTitle"/>
          </p:nvPr>
        </p:nvSpPr>
        <p:spPr>
          <a:xfrm>
            <a:off x="1131840" y="1312920"/>
            <a:ext cx="6880320" cy="3498120"/>
          </a:xfrm>
          <a:prstGeom prst="rect">
            <a:avLst/>
          </a:prstGeom>
        </p:spPr>
        <p:txBody>
          <a:bodyPr lIns="0" rIns="0" tIns="0" bIns="0" anchor="ctr"/>
          <a:p>
            <a:pPr algn="ctr"/>
            <a:endParaRPr b="0" lang="es-MX"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412" name="PlaceHolder 2"/>
          <p:cNvSpPr>
            <a:spLocks noGrp="1"/>
          </p:cNvSpPr>
          <p:nvPr>
            <p:ph type="body"/>
          </p:nvPr>
        </p:nvSpPr>
        <p:spPr>
          <a:xfrm>
            <a:off x="1131840" y="1312920"/>
            <a:ext cx="688032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414" name="PlaceHolder 2"/>
          <p:cNvSpPr>
            <a:spLocks noGrp="1"/>
          </p:cNvSpPr>
          <p:nvPr>
            <p:ph type="body"/>
          </p:nvPr>
        </p:nvSpPr>
        <p:spPr>
          <a:xfrm>
            <a:off x="1131840" y="1312920"/>
            <a:ext cx="335736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415" name="PlaceHolder 3"/>
          <p:cNvSpPr>
            <a:spLocks noGrp="1"/>
          </p:cNvSpPr>
          <p:nvPr>
            <p:ph type="body"/>
          </p:nvPr>
        </p:nvSpPr>
        <p:spPr>
          <a:xfrm>
            <a:off x="4657320" y="1312920"/>
            <a:ext cx="335736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6"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7" name="PlaceHolder 1"/>
          <p:cNvSpPr>
            <a:spLocks noGrp="1"/>
          </p:cNvSpPr>
          <p:nvPr>
            <p:ph type="subTitle"/>
          </p:nvPr>
        </p:nvSpPr>
        <p:spPr>
          <a:xfrm>
            <a:off x="1131840" y="623160"/>
            <a:ext cx="6880320" cy="2701440"/>
          </a:xfrm>
          <a:prstGeom prst="rect">
            <a:avLst/>
          </a:prstGeom>
        </p:spPr>
        <p:txBody>
          <a:bodyPr lIns="0" rIns="0" tIns="0" bIns="0" anchor="ctr"/>
          <a:p>
            <a:pPr algn="ctr"/>
            <a:endParaRPr b="0" lang="es-MX"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419" name="PlaceHolder 2"/>
          <p:cNvSpPr>
            <a:spLocks noGrp="1"/>
          </p:cNvSpPr>
          <p:nvPr>
            <p:ph type="body"/>
          </p:nvPr>
        </p:nvSpPr>
        <p:spPr>
          <a:xfrm>
            <a:off x="113184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420" name="PlaceHolder 3"/>
          <p:cNvSpPr>
            <a:spLocks noGrp="1"/>
          </p:cNvSpPr>
          <p:nvPr>
            <p:ph type="body"/>
          </p:nvPr>
        </p:nvSpPr>
        <p:spPr>
          <a:xfrm>
            <a:off x="1131840" y="3139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421" name="PlaceHolder 4"/>
          <p:cNvSpPr>
            <a:spLocks noGrp="1"/>
          </p:cNvSpPr>
          <p:nvPr>
            <p:ph type="body"/>
          </p:nvPr>
        </p:nvSpPr>
        <p:spPr>
          <a:xfrm>
            <a:off x="4657320" y="1312920"/>
            <a:ext cx="335736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7"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198" name="PlaceHolder 2"/>
          <p:cNvSpPr>
            <a:spLocks noGrp="1"/>
          </p:cNvSpPr>
          <p:nvPr>
            <p:ph type="subTitle"/>
          </p:nvPr>
        </p:nvSpPr>
        <p:spPr>
          <a:xfrm>
            <a:off x="1131840" y="1312920"/>
            <a:ext cx="6880320" cy="3498120"/>
          </a:xfrm>
          <a:prstGeom prst="rect">
            <a:avLst/>
          </a:prstGeom>
        </p:spPr>
        <p:txBody>
          <a:bodyPr lIns="0" rIns="0" tIns="0" bIns="0" anchor="ctr"/>
          <a:p>
            <a:pPr algn="ctr"/>
            <a:endParaRPr b="0" lang="es-MX"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423" name="PlaceHolder 2"/>
          <p:cNvSpPr>
            <a:spLocks noGrp="1"/>
          </p:cNvSpPr>
          <p:nvPr>
            <p:ph type="body"/>
          </p:nvPr>
        </p:nvSpPr>
        <p:spPr>
          <a:xfrm>
            <a:off x="1131840" y="1312920"/>
            <a:ext cx="335736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424" name="PlaceHolder 3"/>
          <p:cNvSpPr>
            <a:spLocks noGrp="1"/>
          </p:cNvSpPr>
          <p:nvPr>
            <p:ph type="body"/>
          </p:nvPr>
        </p:nvSpPr>
        <p:spPr>
          <a:xfrm>
            <a:off x="465732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425" name="PlaceHolder 4"/>
          <p:cNvSpPr>
            <a:spLocks noGrp="1"/>
          </p:cNvSpPr>
          <p:nvPr>
            <p:ph type="body"/>
          </p:nvPr>
        </p:nvSpPr>
        <p:spPr>
          <a:xfrm>
            <a:off x="4657320" y="3139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427" name="PlaceHolder 2"/>
          <p:cNvSpPr>
            <a:spLocks noGrp="1"/>
          </p:cNvSpPr>
          <p:nvPr>
            <p:ph type="body"/>
          </p:nvPr>
        </p:nvSpPr>
        <p:spPr>
          <a:xfrm>
            <a:off x="113184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428" name="PlaceHolder 3"/>
          <p:cNvSpPr>
            <a:spLocks noGrp="1"/>
          </p:cNvSpPr>
          <p:nvPr>
            <p:ph type="body"/>
          </p:nvPr>
        </p:nvSpPr>
        <p:spPr>
          <a:xfrm>
            <a:off x="465732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429" name="PlaceHolder 4"/>
          <p:cNvSpPr>
            <a:spLocks noGrp="1"/>
          </p:cNvSpPr>
          <p:nvPr>
            <p:ph type="body"/>
          </p:nvPr>
        </p:nvSpPr>
        <p:spPr>
          <a:xfrm>
            <a:off x="1131840" y="3139920"/>
            <a:ext cx="688032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431" name="PlaceHolder 2"/>
          <p:cNvSpPr>
            <a:spLocks noGrp="1"/>
          </p:cNvSpPr>
          <p:nvPr>
            <p:ph type="body"/>
          </p:nvPr>
        </p:nvSpPr>
        <p:spPr>
          <a:xfrm>
            <a:off x="1131840" y="1312920"/>
            <a:ext cx="688032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432" name="PlaceHolder 3"/>
          <p:cNvSpPr>
            <a:spLocks noGrp="1"/>
          </p:cNvSpPr>
          <p:nvPr>
            <p:ph type="body"/>
          </p:nvPr>
        </p:nvSpPr>
        <p:spPr>
          <a:xfrm>
            <a:off x="1131840" y="3139920"/>
            <a:ext cx="688032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434" name="PlaceHolder 2"/>
          <p:cNvSpPr>
            <a:spLocks noGrp="1"/>
          </p:cNvSpPr>
          <p:nvPr>
            <p:ph type="body"/>
          </p:nvPr>
        </p:nvSpPr>
        <p:spPr>
          <a:xfrm>
            <a:off x="113184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435" name="PlaceHolder 3"/>
          <p:cNvSpPr>
            <a:spLocks noGrp="1"/>
          </p:cNvSpPr>
          <p:nvPr>
            <p:ph type="body"/>
          </p:nvPr>
        </p:nvSpPr>
        <p:spPr>
          <a:xfrm>
            <a:off x="465732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436" name="PlaceHolder 4"/>
          <p:cNvSpPr>
            <a:spLocks noGrp="1"/>
          </p:cNvSpPr>
          <p:nvPr>
            <p:ph type="body"/>
          </p:nvPr>
        </p:nvSpPr>
        <p:spPr>
          <a:xfrm>
            <a:off x="4657320" y="3139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437" name="PlaceHolder 5"/>
          <p:cNvSpPr>
            <a:spLocks noGrp="1"/>
          </p:cNvSpPr>
          <p:nvPr>
            <p:ph type="body"/>
          </p:nvPr>
        </p:nvSpPr>
        <p:spPr>
          <a:xfrm>
            <a:off x="1131840" y="3139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439" name="PlaceHolder 2"/>
          <p:cNvSpPr>
            <a:spLocks noGrp="1"/>
          </p:cNvSpPr>
          <p:nvPr>
            <p:ph type="body"/>
          </p:nvPr>
        </p:nvSpPr>
        <p:spPr>
          <a:xfrm>
            <a:off x="1131840" y="1312920"/>
            <a:ext cx="688032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440" name="PlaceHolder 3"/>
          <p:cNvSpPr>
            <a:spLocks noGrp="1"/>
          </p:cNvSpPr>
          <p:nvPr>
            <p:ph type="body"/>
          </p:nvPr>
        </p:nvSpPr>
        <p:spPr>
          <a:xfrm>
            <a:off x="1131840" y="1312920"/>
            <a:ext cx="688032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pic>
        <p:nvPicPr>
          <p:cNvPr id="441" name="" descr=""/>
          <p:cNvPicPr/>
          <p:nvPr/>
        </p:nvPicPr>
        <p:blipFill>
          <a:blip r:embed="rId2"/>
          <a:stretch/>
        </p:blipFill>
        <p:spPr>
          <a:xfrm>
            <a:off x="2379960" y="1312560"/>
            <a:ext cx="4384080" cy="3498120"/>
          </a:xfrm>
          <a:prstGeom prst="rect">
            <a:avLst/>
          </a:prstGeom>
          <a:ln>
            <a:noFill/>
          </a:ln>
        </p:spPr>
      </p:pic>
      <p:pic>
        <p:nvPicPr>
          <p:cNvPr id="442" name="" descr=""/>
          <p:cNvPicPr/>
          <p:nvPr/>
        </p:nvPicPr>
        <p:blipFill>
          <a:blip r:embed="rId3"/>
          <a:stretch/>
        </p:blipFill>
        <p:spPr>
          <a:xfrm>
            <a:off x="2379960" y="1312560"/>
            <a:ext cx="4384080" cy="349812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0"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621" name="PlaceHolder 2"/>
          <p:cNvSpPr>
            <a:spLocks noGrp="1"/>
          </p:cNvSpPr>
          <p:nvPr>
            <p:ph type="subTitle"/>
          </p:nvPr>
        </p:nvSpPr>
        <p:spPr>
          <a:xfrm>
            <a:off x="1131840" y="1312920"/>
            <a:ext cx="6880320" cy="3498120"/>
          </a:xfrm>
          <a:prstGeom prst="rect">
            <a:avLst/>
          </a:prstGeom>
        </p:spPr>
        <p:txBody>
          <a:bodyPr lIns="0" rIns="0" tIns="0" bIns="0" anchor="ctr"/>
          <a:p>
            <a:pPr algn="ctr"/>
            <a:endParaRPr b="0" lang="es-MX"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2"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623" name="PlaceHolder 2"/>
          <p:cNvSpPr>
            <a:spLocks noGrp="1"/>
          </p:cNvSpPr>
          <p:nvPr>
            <p:ph type="body"/>
          </p:nvPr>
        </p:nvSpPr>
        <p:spPr>
          <a:xfrm>
            <a:off x="1131840" y="1312920"/>
            <a:ext cx="688032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4"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625" name="PlaceHolder 2"/>
          <p:cNvSpPr>
            <a:spLocks noGrp="1"/>
          </p:cNvSpPr>
          <p:nvPr>
            <p:ph type="body"/>
          </p:nvPr>
        </p:nvSpPr>
        <p:spPr>
          <a:xfrm>
            <a:off x="1131840" y="1312920"/>
            <a:ext cx="335736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626" name="PlaceHolder 3"/>
          <p:cNvSpPr>
            <a:spLocks noGrp="1"/>
          </p:cNvSpPr>
          <p:nvPr>
            <p:ph type="body"/>
          </p:nvPr>
        </p:nvSpPr>
        <p:spPr>
          <a:xfrm>
            <a:off x="4657320" y="1312920"/>
            <a:ext cx="335736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27"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200" name="PlaceHolder 2"/>
          <p:cNvSpPr>
            <a:spLocks noGrp="1"/>
          </p:cNvSpPr>
          <p:nvPr>
            <p:ph type="body"/>
          </p:nvPr>
        </p:nvSpPr>
        <p:spPr>
          <a:xfrm>
            <a:off x="1131840" y="1312920"/>
            <a:ext cx="688032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8" name="PlaceHolder 1"/>
          <p:cNvSpPr>
            <a:spLocks noGrp="1"/>
          </p:cNvSpPr>
          <p:nvPr>
            <p:ph type="subTitle"/>
          </p:nvPr>
        </p:nvSpPr>
        <p:spPr>
          <a:xfrm>
            <a:off x="1131840" y="623160"/>
            <a:ext cx="6880320" cy="2701440"/>
          </a:xfrm>
          <a:prstGeom prst="rect">
            <a:avLst/>
          </a:prstGeom>
        </p:spPr>
        <p:txBody>
          <a:bodyPr lIns="0" rIns="0" tIns="0" bIns="0" anchor="ctr"/>
          <a:p>
            <a:pPr algn="ctr"/>
            <a:endParaRPr b="0" lang="es-MX"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630" name="PlaceHolder 2"/>
          <p:cNvSpPr>
            <a:spLocks noGrp="1"/>
          </p:cNvSpPr>
          <p:nvPr>
            <p:ph type="body"/>
          </p:nvPr>
        </p:nvSpPr>
        <p:spPr>
          <a:xfrm>
            <a:off x="113184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631" name="PlaceHolder 3"/>
          <p:cNvSpPr>
            <a:spLocks noGrp="1"/>
          </p:cNvSpPr>
          <p:nvPr>
            <p:ph type="body"/>
          </p:nvPr>
        </p:nvSpPr>
        <p:spPr>
          <a:xfrm>
            <a:off x="1131840" y="3139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632" name="PlaceHolder 4"/>
          <p:cNvSpPr>
            <a:spLocks noGrp="1"/>
          </p:cNvSpPr>
          <p:nvPr>
            <p:ph type="body"/>
          </p:nvPr>
        </p:nvSpPr>
        <p:spPr>
          <a:xfrm>
            <a:off x="4657320" y="1312920"/>
            <a:ext cx="335736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3"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634" name="PlaceHolder 2"/>
          <p:cNvSpPr>
            <a:spLocks noGrp="1"/>
          </p:cNvSpPr>
          <p:nvPr>
            <p:ph type="body"/>
          </p:nvPr>
        </p:nvSpPr>
        <p:spPr>
          <a:xfrm>
            <a:off x="1131840" y="1312920"/>
            <a:ext cx="335736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635" name="PlaceHolder 3"/>
          <p:cNvSpPr>
            <a:spLocks noGrp="1"/>
          </p:cNvSpPr>
          <p:nvPr>
            <p:ph type="body"/>
          </p:nvPr>
        </p:nvSpPr>
        <p:spPr>
          <a:xfrm>
            <a:off x="465732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636" name="PlaceHolder 4"/>
          <p:cNvSpPr>
            <a:spLocks noGrp="1"/>
          </p:cNvSpPr>
          <p:nvPr>
            <p:ph type="body"/>
          </p:nvPr>
        </p:nvSpPr>
        <p:spPr>
          <a:xfrm>
            <a:off x="4657320" y="3139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7"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638" name="PlaceHolder 2"/>
          <p:cNvSpPr>
            <a:spLocks noGrp="1"/>
          </p:cNvSpPr>
          <p:nvPr>
            <p:ph type="body"/>
          </p:nvPr>
        </p:nvSpPr>
        <p:spPr>
          <a:xfrm>
            <a:off x="113184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639" name="PlaceHolder 3"/>
          <p:cNvSpPr>
            <a:spLocks noGrp="1"/>
          </p:cNvSpPr>
          <p:nvPr>
            <p:ph type="body"/>
          </p:nvPr>
        </p:nvSpPr>
        <p:spPr>
          <a:xfrm>
            <a:off x="465732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640" name="PlaceHolder 4"/>
          <p:cNvSpPr>
            <a:spLocks noGrp="1"/>
          </p:cNvSpPr>
          <p:nvPr>
            <p:ph type="body"/>
          </p:nvPr>
        </p:nvSpPr>
        <p:spPr>
          <a:xfrm>
            <a:off x="1131840" y="3139920"/>
            <a:ext cx="688032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1"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642" name="PlaceHolder 2"/>
          <p:cNvSpPr>
            <a:spLocks noGrp="1"/>
          </p:cNvSpPr>
          <p:nvPr>
            <p:ph type="body"/>
          </p:nvPr>
        </p:nvSpPr>
        <p:spPr>
          <a:xfrm>
            <a:off x="1131840" y="1312920"/>
            <a:ext cx="688032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643" name="PlaceHolder 3"/>
          <p:cNvSpPr>
            <a:spLocks noGrp="1"/>
          </p:cNvSpPr>
          <p:nvPr>
            <p:ph type="body"/>
          </p:nvPr>
        </p:nvSpPr>
        <p:spPr>
          <a:xfrm>
            <a:off x="1131840" y="3139920"/>
            <a:ext cx="688032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4"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645" name="PlaceHolder 2"/>
          <p:cNvSpPr>
            <a:spLocks noGrp="1"/>
          </p:cNvSpPr>
          <p:nvPr>
            <p:ph type="body"/>
          </p:nvPr>
        </p:nvSpPr>
        <p:spPr>
          <a:xfrm>
            <a:off x="113184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646" name="PlaceHolder 3"/>
          <p:cNvSpPr>
            <a:spLocks noGrp="1"/>
          </p:cNvSpPr>
          <p:nvPr>
            <p:ph type="body"/>
          </p:nvPr>
        </p:nvSpPr>
        <p:spPr>
          <a:xfrm>
            <a:off x="465732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647" name="PlaceHolder 4"/>
          <p:cNvSpPr>
            <a:spLocks noGrp="1"/>
          </p:cNvSpPr>
          <p:nvPr>
            <p:ph type="body"/>
          </p:nvPr>
        </p:nvSpPr>
        <p:spPr>
          <a:xfrm>
            <a:off x="4657320" y="3139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648" name="PlaceHolder 5"/>
          <p:cNvSpPr>
            <a:spLocks noGrp="1"/>
          </p:cNvSpPr>
          <p:nvPr>
            <p:ph type="body"/>
          </p:nvPr>
        </p:nvSpPr>
        <p:spPr>
          <a:xfrm>
            <a:off x="1131840" y="3139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49"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650" name="PlaceHolder 2"/>
          <p:cNvSpPr>
            <a:spLocks noGrp="1"/>
          </p:cNvSpPr>
          <p:nvPr>
            <p:ph type="body"/>
          </p:nvPr>
        </p:nvSpPr>
        <p:spPr>
          <a:xfrm>
            <a:off x="1131840" y="1312920"/>
            <a:ext cx="688032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651" name="PlaceHolder 3"/>
          <p:cNvSpPr>
            <a:spLocks noGrp="1"/>
          </p:cNvSpPr>
          <p:nvPr>
            <p:ph type="body"/>
          </p:nvPr>
        </p:nvSpPr>
        <p:spPr>
          <a:xfrm>
            <a:off x="1131840" y="1312920"/>
            <a:ext cx="688032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pic>
        <p:nvPicPr>
          <p:cNvPr id="652" name="" descr=""/>
          <p:cNvPicPr/>
          <p:nvPr/>
        </p:nvPicPr>
        <p:blipFill>
          <a:blip r:embed="rId2"/>
          <a:stretch/>
        </p:blipFill>
        <p:spPr>
          <a:xfrm>
            <a:off x="2379960" y="1312560"/>
            <a:ext cx="4384080" cy="3498120"/>
          </a:xfrm>
          <a:prstGeom prst="rect">
            <a:avLst/>
          </a:prstGeom>
          <a:ln>
            <a:noFill/>
          </a:ln>
        </p:spPr>
      </p:pic>
      <p:pic>
        <p:nvPicPr>
          <p:cNvPr id="653" name="" descr=""/>
          <p:cNvPicPr/>
          <p:nvPr/>
        </p:nvPicPr>
        <p:blipFill>
          <a:blip r:embed="rId3"/>
          <a:stretch/>
        </p:blipFill>
        <p:spPr>
          <a:xfrm>
            <a:off x="2379960" y="1312560"/>
            <a:ext cx="4384080" cy="349812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4"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915" name="PlaceHolder 2"/>
          <p:cNvSpPr>
            <a:spLocks noGrp="1"/>
          </p:cNvSpPr>
          <p:nvPr>
            <p:ph type="subTitle"/>
          </p:nvPr>
        </p:nvSpPr>
        <p:spPr>
          <a:xfrm>
            <a:off x="1131840" y="1312920"/>
            <a:ext cx="6880320" cy="3498120"/>
          </a:xfrm>
          <a:prstGeom prst="rect">
            <a:avLst/>
          </a:prstGeom>
        </p:spPr>
        <p:txBody>
          <a:bodyPr lIns="0" rIns="0" tIns="0" bIns="0" anchor="ctr"/>
          <a:p>
            <a:pPr algn="ctr"/>
            <a:endParaRPr b="0" lang="es-MX"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6"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917" name="PlaceHolder 2"/>
          <p:cNvSpPr>
            <a:spLocks noGrp="1"/>
          </p:cNvSpPr>
          <p:nvPr>
            <p:ph type="body"/>
          </p:nvPr>
        </p:nvSpPr>
        <p:spPr>
          <a:xfrm>
            <a:off x="1131840" y="1312920"/>
            <a:ext cx="688032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202" name="PlaceHolder 2"/>
          <p:cNvSpPr>
            <a:spLocks noGrp="1"/>
          </p:cNvSpPr>
          <p:nvPr>
            <p:ph type="body"/>
          </p:nvPr>
        </p:nvSpPr>
        <p:spPr>
          <a:xfrm>
            <a:off x="1131840" y="1312920"/>
            <a:ext cx="335736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203" name="PlaceHolder 3"/>
          <p:cNvSpPr>
            <a:spLocks noGrp="1"/>
          </p:cNvSpPr>
          <p:nvPr>
            <p:ph type="body"/>
          </p:nvPr>
        </p:nvSpPr>
        <p:spPr>
          <a:xfrm>
            <a:off x="4657320" y="1312920"/>
            <a:ext cx="335736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8"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919" name="PlaceHolder 2"/>
          <p:cNvSpPr>
            <a:spLocks noGrp="1"/>
          </p:cNvSpPr>
          <p:nvPr>
            <p:ph type="body"/>
          </p:nvPr>
        </p:nvSpPr>
        <p:spPr>
          <a:xfrm>
            <a:off x="1131840" y="1312920"/>
            <a:ext cx="335736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920" name="PlaceHolder 3"/>
          <p:cNvSpPr>
            <a:spLocks noGrp="1"/>
          </p:cNvSpPr>
          <p:nvPr>
            <p:ph type="body"/>
          </p:nvPr>
        </p:nvSpPr>
        <p:spPr>
          <a:xfrm>
            <a:off x="4657320" y="1312920"/>
            <a:ext cx="335736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1"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2" name="PlaceHolder 1"/>
          <p:cNvSpPr>
            <a:spLocks noGrp="1"/>
          </p:cNvSpPr>
          <p:nvPr>
            <p:ph type="subTitle"/>
          </p:nvPr>
        </p:nvSpPr>
        <p:spPr>
          <a:xfrm>
            <a:off x="1131840" y="623160"/>
            <a:ext cx="6880320" cy="2701440"/>
          </a:xfrm>
          <a:prstGeom prst="rect">
            <a:avLst/>
          </a:prstGeom>
        </p:spPr>
        <p:txBody>
          <a:bodyPr lIns="0" rIns="0" tIns="0" bIns="0" anchor="ctr"/>
          <a:p>
            <a:pPr algn="ctr"/>
            <a:endParaRPr b="0" lang="es-MX"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3"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924" name="PlaceHolder 2"/>
          <p:cNvSpPr>
            <a:spLocks noGrp="1"/>
          </p:cNvSpPr>
          <p:nvPr>
            <p:ph type="body"/>
          </p:nvPr>
        </p:nvSpPr>
        <p:spPr>
          <a:xfrm>
            <a:off x="113184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925" name="PlaceHolder 3"/>
          <p:cNvSpPr>
            <a:spLocks noGrp="1"/>
          </p:cNvSpPr>
          <p:nvPr>
            <p:ph type="body"/>
          </p:nvPr>
        </p:nvSpPr>
        <p:spPr>
          <a:xfrm>
            <a:off x="1131840" y="3139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926" name="PlaceHolder 4"/>
          <p:cNvSpPr>
            <a:spLocks noGrp="1"/>
          </p:cNvSpPr>
          <p:nvPr>
            <p:ph type="body"/>
          </p:nvPr>
        </p:nvSpPr>
        <p:spPr>
          <a:xfrm>
            <a:off x="4657320" y="1312920"/>
            <a:ext cx="335736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7"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928" name="PlaceHolder 2"/>
          <p:cNvSpPr>
            <a:spLocks noGrp="1"/>
          </p:cNvSpPr>
          <p:nvPr>
            <p:ph type="body"/>
          </p:nvPr>
        </p:nvSpPr>
        <p:spPr>
          <a:xfrm>
            <a:off x="1131840" y="1312920"/>
            <a:ext cx="335736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929" name="PlaceHolder 3"/>
          <p:cNvSpPr>
            <a:spLocks noGrp="1"/>
          </p:cNvSpPr>
          <p:nvPr>
            <p:ph type="body"/>
          </p:nvPr>
        </p:nvSpPr>
        <p:spPr>
          <a:xfrm>
            <a:off x="465732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930" name="PlaceHolder 4"/>
          <p:cNvSpPr>
            <a:spLocks noGrp="1"/>
          </p:cNvSpPr>
          <p:nvPr>
            <p:ph type="body"/>
          </p:nvPr>
        </p:nvSpPr>
        <p:spPr>
          <a:xfrm>
            <a:off x="4657320" y="3139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31"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932" name="PlaceHolder 2"/>
          <p:cNvSpPr>
            <a:spLocks noGrp="1"/>
          </p:cNvSpPr>
          <p:nvPr>
            <p:ph type="body"/>
          </p:nvPr>
        </p:nvSpPr>
        <p:spPr>
          <a:xfrm>
            <a:off x="113184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933" name="PlaceHolder 3"/>
          <p:cNvSpPr>
            <a:spLocks noGrp="1"/>
          </p:cNvSpPr>
          <p:nvPr>
            <p:ph type="body"/>
          </p:nvPr>
        </p:nvSpPr>
        <p:spPr>
          <a:xfrm>
            <a:off x="465732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934" name="PlaceHolder 4"/>
          <p:cNvSpPr>
            <a:spLocks noGrp="1"/>
          </p:cNvSpPr>
          <p:nvPr>
            <p:ph type="body"/>
          </p:nvPr>
        </p:nvSpPr>
        <p:spPr>
          <a:xfrm>
            <a:off x="1131840" y="3139920"/>
            <a:ext cx="688032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35"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936" name="PlaceHolder 2"/>
          <p:cNvSpPr>
            <a:spLocks noGrp="1"/>
          </p:cNvSpPr>
          <p:nvPr>
            <p:ph type="body"/>
          </p:nvPr>
        </p:nvSpPr>
        <p:spPr>
          <a:xfrm>
            <a:off x="1131840" y="1312920"/>
            <a:ext cx="688032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937" name="PlaceHolder 3"/>
          <p:cNvSpPr>
            <a:spLocks noGrp="1"/>
          </p:cNvSpPr>
          <p:nvPr>
            <p:ph type="body"/>
          </p:nvPr>
        </p:nvSpPr>
        <p:spPr>
          <a:xfrm>
            <a:off x="1131840" y="3139920"/>
            <a:ext cx="688032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38"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939" name="PlaceHolder 2"/>
          <p:cNvSpPr>
            <a:spLocks noGrp="1"/>
          </p:cNvSpPr>
          <p:nvPr>
            <p:ph type="body"/>
          </p:nvPr>
        </p:nvSpPr>
        <p:spPr>
          <a:xfrm>
            <a:off x="113184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940" name="PlaceHolder 3"/>
          <p:cNvSpPr>
            <a:spLocks noGrp="1"/>
          </p:cNvSpPr>
          <p:nvPr>
            <p:ph type="body"/>
          </p:nvPr>
        </p:nvSpPr>
        <p:spPr>
          <a:xfrm>
            <a:off x="465732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941" name="PlaceHolder 4"/>
          <p:cNvSpPr>
            <a:spLocks noGrp="1"/>
          </p:cNvSpPr>
          <p:nvPr>
            <p:ph type="body"/>
          </p:nvPr>
        </p:nvSpPr>
        <p:spPr>
          <a:xfrm>
            <a:off x="4657320" y="3139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942" name="PlaceHolder 5"/>
          <p:cNvSpPr>
            <a:spLocks noGrp="1"/>
          </p:cNvSpPr>
          <p:nvPr>
            <p:ph type="body"/>
          </p:nvPr>
        </p:nvSpPr>
        <p:spPr>
          <a:xfrm>
            <a:off x="1131840" y="3139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43"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944" name="PlaceHolder 2"/>
          <p:cNvSpPr>
            <a:spLocks noGrp="1"/>
          </p:cNvSpPr>
          <p:nvPr>
            <p:ph type="body"/>
          </p:nvPr>
        </p:nvSpPr>
        <p:spPr>
          <a:xfrm>
            <a:off x="1131840" y="1312920"/>
            <a:ext cx="688032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945" name="PlaceHolder 3"/>
          <p:cNvSpPr>
            <a:spLocks noGrp="1"/>
          </p:cNvSpPr>
          <p:nvPr>
            <p:ph type="body"/>
          </p:nvPr>
        </p:nvSpPr>
        <p:spPr>
          <a:xfrm>
            <a:off x="1131840" y="1312920"/>
            <a:ext cx="688032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pic>
        <p:nvPicPr>
          <p:cNvPr id="946" name="" descr=""/>
          <p:cNvPicPr/>
          <p:nvPr/>
        </p:nvPicPr>
        <p:blipFill>
          <a:blip r:embed="rId2"/>
          <a:stretch/>
        </p:blipFill>
        <p:spPr>
          <a:xfrm>
            <a:off x="2379960" y="1312560"/>
            <a:ext cx="4384080" cy="3498120"/>
          </a:xfrm>
          <a:prstGeom prst="rect">
            <a:avLst/>
          </a:prstGeom>
          <a:ln>
            <a:noFill/>
          </a:ln>
        </p:spPr>
      </p:pic>
      <p:pic>
        <p:nvPicPr>
          <p:cNvPr id="947" name="" descr=""/>
          <p:cNvPicPr/>
          <p:nvPr/>
        </p:nvPicPr>
        <p:blipFill>
          <a:blip r:embed="rId3"/>
          <a:stretch/>
        </p:blipFill>
        <p:spPr>
          <a:xfrm>
            <a:off x="2379960" y="1312560"/>
            <a:ext cx="4384080" cy="349812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4"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55"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1056" name="PlaceHolder 2"/>
          <p:cNvSpPr>
            <a:spLocks noGrp="1"/>
          </p:cNvSpPr>
          <p:nvPr>
            <p:ph type="subTitle"/>
          </p:nvPr>
        </p:nvSpPr>
        <p:spPr>
          <a:xfrm>
            <a:off x="1131840" y="1312920"/>
            <a:ext cx="6880320" cy="3498120"/>
          </a:xfrm>
          <a:prstGeom prst="rect">
            <a:avLst/>
          </a:prstGeom>
        </p:spPr>
        <p:txBody>
          <a:bodyPr lIns="0" rIns="0" tIns="0" bIns="0" anchor="ctr"/>
          <a:p>
            <a:pPr algn="ctr"/>
            <a:endParaRPr b="0" lang="es-MX"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57"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1058" name="PlaceHolder 2"/>
          <p:cNvSpPr>
            <a:spLocks noGrp="1"/>
          </p:cNvSpPr>
          <p:nvPr>
            <p:ph type="body"/>
          </p:nvPr>
        </p:nvSpPr>
        <p:spPr>
          <a:xfrm>
            <a:off x="1131840" y="1312920"/>
            <a:ext cx="688032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59"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1060" name="PlaceHolder 2"/>
          <p:cNvSpPr>
            <a:spLocks noGrp="1"/>
          </p:cNvSpPr>
          <p:nvPr>
            <p:ph type="body"/>
          </p:nvPr>
        </p:nvSpPr>
        <p:spPr>
          <a:xfrm>
            <a:off x="1131840" y="1312920"/>
            <a:ext cx="335736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1061" name="PlaceHolder 3"/>
          <p:cNvSpPr>
            <a:spLocks noGrp="1"/>
          </p:cNvSpPr>
          <p:nvPr>
            <p:ph type="body"/>
          </p:nvPr>
        </p:nvSpPr>
        <p:spPr>
          <a:xfrm>
            <a:off x="4657320" y="1312920"/>
            <a:ext cx="335736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2"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63" name="PlaceHolder 1"/>
          <p:cNvSpPr>
            <a:spLocks noGrp="1"/>
          </p:cNvSpPr>
          <p:nvPr>
            <p:ph type="subTitle"/>
          </p:nvPr>
        </p:nvSpPr>
        <p:spPr>
          <a:xfrm>
            <a:off x="1131840" y="623160"/>
            <a:ext cx="6880320" cy="2701440"/>
          </a:xfrm>
          <a:prstGeom prst="rect">
            <a:avLst/>
          </a:prstGeom>
        </p:spPr>
        <p:txBody>
          <a:bodyPr lIns="0" rIns="0" tIns="0" bIns="0" anchor="ctr"/>
          <a:p>
            <a:pPr algn="ctr"/>
            <a:endParaRPr b="0" lang="es-MX"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4"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1065" name="PlaceHolder 2"/>
          <p:cNvSpPr>
            <a:spLocks noGrp="1"/>
          </p:cNvSpPr>
          <p:nvPr>
            <p:ph type="body"/>
          </p:nvPr>
        </p:nvSpPr>
        <p:spPr>
          <a:xfrm>
            <a:off x="113184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1066" name="PlaceHolder 3"/>
          <p:cNvSpPr>
            <a:spLocks noGrp="1"/>
          </p:cNvSpPr>
          <p:nvPr>
            <p:ph type="body"/>
          </p:nvPr>
        </p:nvSpPr>
        <p:spPr>
          <a:xfrm>
            <a:off x="1131840" y="3139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1067" name="PlaceHolder 4"/>
          <p:cNvSpPr>
            <a:spLocks noGrp="1"/>
          </p:cNvSpPr>
          <p:nvPr>
            <p:ph type="body"/>
          </p:nvPr>
        </p:nvSpPr>
        <p:spPr>
          <a:xfrm>
            <a:off x="4657320" y="1312920"/>
            <a:ext cx="335736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8"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1069" name="PlaceHolder 2"/>
          <p:cNvSpPr>
            <a:spLocks noGrp="1"/>
          </p:cNvSpPr>
          <p:nvPr>
            <p:ph type="body"/>
          </p:nvPr>
        </p:nvSpPr>
        <p:spPr>
          <a:xfrm>
            <a:off x="1131840" y="1312920"/>
            <a:ext cx="335736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1070" name="PlaceHolder 3"/>
          <p:cNvSpPr>
            <a:spLocks noGrp="1"/>
          </p:cNvSpPr>
          <p:nvPr>
            <p:ph type="body"/>
          </p:nvPr>
        </p:nvSpPr>
        <p:spPr>
          <a:xfrm>
            <a:off x="465732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1071" name="PlaceHolder 4"/>
          <p:cNvSpPr>
            <a:spLocks noGrp="1"/>
          </p:cNvSpPr>
          <p:nvPr>
            <p:ph type="body"/>
          </p:nvPr>
        </p:nvSpPr>
        <p:spPr>
          <a:xfrm>
            <a:off x="4657320" y="3139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2"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1073" name="PlaceHolder 2"/>
          <p:cNvSpPr>
            <a:spLocks noGrp="1"/>
          </p:cNvSpPr>
          <p:nvPr>
            <p:ph type="body"/>
          </p:nvPr>
        </p:nvSpPr>
        <p:spPr>
          <a:xfrm>
            <a:off x="113184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1074" name="PlaceHolder 3"/>
          <p:cNvSpPr>
            <a:spLocks noGrp="1"/>
          </p:cNvSpPr>
          <p:nvPr>
            <p:ph type="body"/>
          </p:nvPr>
        </p:nvSpPr>
        <p:spPr>
          <a:xfrm>
            <a:off x="465732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1075" name="PlaceHolder 4"/>
          <p:cNvSpPr>
            <a:spLocks noGrp="1"/>
          </p:cNvSpPr>
          <p:nvPr>
            <p:ph type="body"/>
          </p:nvPr>
        </p:nvSpPr>
        <p:spPr>
          <a:xfrm>
            <a:off x="1131840" y="3139920"/>
            <a:ext cx="688032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6"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1077" name="PlaceHolder 2"/>
          <p:cNvSpPr>
            <a:spLocks noGrp="1"/>
          </p:cNvSpPr>
          <p:nvPr>
            <p:ph type="body"/>
          </p:nvPr>
        </p:nvSpPr>
        <p:spPr>
          <a:xfrm>
            <a:off x="1131840" y="1312920"/>
            <a:ext cx="688032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1078" name="PlaceHolder 3"/>
          <p:cNvSpPr>
            <a:spLocks noGrp="1"/>
          </p:cNvSpPr>
          <p:nvPr>
            <p:ph type="body"/>
          </p:nvPr>
        </p:nvSpPr>
        <p:spPr>
          <a:xfrm>
            <a:off x="1131840" y="3139920"/>
            <a:ext cx="688032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9"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1080" name="PlaceHolder 2"/>
          <p:cNvSpPr>
            <a:spLocks noGrp="1"/>
          </p:cNvSpPr>
          <p:nvPr>
            <p:ph type="body"/>
          </p:nvPr>
        </p:nvSpPr>
        <p:spPr>
          <a:xfrm>
            <a:off x="113184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1081" name="PlaceHolder 3"/>
          <p:cNvSpPr>
            <a:spLocks noGrp="1"/>
          </p:cNvSpPr>
          <p:nvPr>
            <p:ph type="body"/>
          </p:nvPr>
        </p:nvSpPr>
        <p:spPr>
          <a:xfrm>
            <a:off x="465732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1082" name="PlaceHolder 4"/>
          <p:cNvSpPr>
            <a:spLocks noGrp="1"/>
          </p:cNvSpPr>
          <p:nvPr>
            <p:ph type="body"/>
          </p:nvPr>
        </p:nvSpPr>
        <p:spPr>
          <a:xfrm>
            <a:off x="4657320" y="3139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1083" name="PlaceHolder 5"/>
          <p:cNvSpPr>
            <a:spLocks noGrp="1"/>
          </p:cNvSpPr>
          <p:nvPr>
            <p:ph type="body"/>
          </p:nvPr>
        </p:nvSpPr>
        <p:spPr>
          <a:xfrm>
            <a:off x="1131840" y="3139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5" name="PlaceHolder 1"/>
          <p:cNvSpPr>
            <a:spLocks noGrp="1"/>
          </p:cNvSpPr>
          <p:nvPr>
            <p:ph type="subTitle"/>
          </p:nvPr>
        </p:nvSpPr>
        <p:spPr>
          <a:xfrm>
            <a:off x="1131840" y="623160"/>
            <a:ext cx="6880320" cy="2701440"/>
          </a:xfrm>
          <a:prstGeom prst="rect">
            <a:avLst/>
          </a:prstGeom>
        </p:spPr>
        <p:txBody>
          <a:bodyPr lIns="0" rIns="0" tIns="0" bIns="0" anchor="ctr"/>
          <a:p>
            <a:pPr algn="ctr"/>
            <a:endParaRPr b="0" lang="es-MX"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4"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1085" name="PlaceHolder 2"/>
          <p:cNvSpPr>
            <a:spLocks noGrp="1"/>
          </p:cNvSpPr>
          <p:nvPr>
            <p:ph type="body"/>
          </p:nvPr>
        </p:nvSpPr>
        <p:spPr>
          <a:xfrm>
            <a:off x="1131840" y="1312920"/>
            <a:ext cx="688032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1086" name="PlaceHolder 3"/>
          <p:cNvSpPr>
            <a:spLocks noGrp="1"/>
          </p:cNvSpPr>
          <p:nvPr>
            <p:ph type="body"/>
          </p:nvPr>
        </p:nvSpPr>
        <p:spPr>
          <a:xfrm>
            <a:off x="1131840" y="1312920"/>
            <a:ext cx="688032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pic>
        <p:nvPicPr>
          <p:cNvPr id="1087" name="" descr=""/>
          <p:cNvPicPr/>
          <p:nvPr/>
        </p:nvPicPr>
        <p:blipFill>
          <a:blip r:embed="rId2"/>
          <a:stretch/>
        </p:blipFill>
        <p:spPr>
          <a:xfrm>
            <a:off x="2379960" y="1312560"/>
            <a:ext cx="4384080" cy="3498120"/>
          </a:xfrm>
          <a:prstGeom prst="rect">
            <a:avLst/>
          </a:prstGeom>
          <a:ln>
            <a:noFill/>
          </a:ln>
        </p:spPr>
      </p:pic>
      <p:pic>
        <p:nvPicPr>
          <p:cNvPr id="1088" name="" descr=""/>
          <p:cNvPicPr/>
          <p:nvPr/>
        </p:nvPicPr>
        <p:blipFill>
          <a:blip r:embed="rId3"/>
          <a:stretch/>
        </p:blipFill>
        <p:spPr>
          <a:xfrm>
            <a:off x="2379960" y="1312560"/>
            <a:ext cx="4384080" cy="3498120"/>
          </a:xfrm>
          <a:prstGeom prst="rect">
            <a:avLst/>
          </a:prstGeom>
          <a:ln>
            <a:noFill/>
          </a:ln>
        </p:spPr>
      </p:pic>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207" name="PlaceHolder 2"/>
          <p:cNvSpPr>
            <a:spLocks noGrp="1"/>
          </p:cNvSpPr>
          <p:nvPr>
            <p:ph type="body"/>
          </p:nvPr>
        </p:nvSpPr>
        <p:spPr>
          <a:xfrm>
            <a:off x="113184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208" name="PlaceHolder 3"/>
          <p:cNvSpPr>
            <a:spLocks noGrp="1"/>
          </p:cNvSpPr>
          <p:nvPr>
            <p:ph type="body"/>
          </p:nvPr>
        </p:nvSpPr>
        <p:spPr>
          <a:xfrm>
            <a:off x="1131840" y="3139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209" name="PlaceHolder 4"/>
          <p:cNvSpPr>
            <a:spLocks noGrp="1"/>
          </p:cNvSpPr>
          <p:nvPr>
            <p:ph type="body"/>
          </p:nvPr>
        </p:nvSpPr>
        <p:spPr>
          <a:xfrm>
            <a:off x="4657320" y="1312920"/>
            <a:ext cx="335736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211" name="PlaceHolder 2"/>
          <p:cNvSpPr>
            <a:spLocks noGrp="1"/>
          </p:cNvSpPr>
          <p:nvPr>
            <p:ph type="body"/>
          </p:nvPr>
        </p:nvSpPr>
        <p:spPr>
          <a:xfrm>
            <a:off x="1131840" y="1312920"/>
            <a:ext cx="3357360" cy="349812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212" name="PlaceHolder 3"/>
          <p:cNvSpPr>
            <a:spLocks noGrp="1"/>
          </p:cNvSpPr>
          <p:nvPr>
            <p:ph type="body"/>
          </p:nvPr>
        </p:nvSpPr>
        <p:spPr>
          <a:xfrm>
            <a:off x="465732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213" name="PlaceHolder 4"/>
          <p:cNvSpPr>
            <a:spLocks noGrp="1"/>
          </p:cNvSpPr>
          <p:nvPr>
            <p:ph type="body"/>
          </p:nvPr>
        </p:nvSpPr>
        <p:spPr>
          <a:xfrm>
            <a:off x="4657320" y="3139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1131840" y="623160"/>
            <a:ext cx="6880320" cy="582480"/>
          </a:xfrm>
          <a:prstGeom prst="rect">
            <a:avLst/>
          </a:prstGeom>
        </p:spPr>
        <p:txBody>
          <a:bodyPr lIns="0" rIns="0" tIns="0" bIns="0" anchor="ctr"/>
          <a:p>
            <a:endParaRPr b="0" lang="es-MX" sz="1400" spc="-1" strike="noStrike">
              <a:solidFill>
                <a:srgbClr val="000000"/>
              </a:solidFill>
              <a:uFill>
                <a:solidFill>
                  <a:srgbClr val="ffffff"/>
                </a:solidFill>
              </a:uFill>
              <a:latin typeface="Arial"/>
            </a:endParaRPr>
          </a:p>
        </p:txBody>
      </p:sp>
      <p:sp>
        <p:nvSpPr>
          <p:cNvPr id="215" name="PlaceHolder 2"/>
          <p:cNvSpPr>
            <a:spLocks noGrp="1"/>
          </p:cNvSpPr>
          <p:nvPr>
            <p:ph type="body"/>
          </p:nvPr>
        </p:nvSpPr>
        <p:spPr>
          <a:xfrm>
            <a:off x="113184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216" name="PlaceHolder 3"/>
          <p:cNvSpPr>
            <a:spLocks noGrp="1"/>
          </p:cNvSpPr>
          <p:nvPr>
            <p:ph type="body"/>
          </p:nvPr>
        </p:nvSpPr>
        <p:spPr>
          <a:xfrm>
            <a:off x="4657320" y="1312920"/>
            <a:ext cx="335736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
        <p:nvSpPr>
          <p:cNvPr id="217" name="PlaceHolder 4"/>
          <p:cNvSpPr>
            <a:spLocks noGrp="1"/>
          </p:cNvSpPr>
          <p:nvPr>
            <p:ph type="body"/>
          </p:nvPr>
        </p:nvSpPr>
        <p:spPr>
          <a:xfrm>
            <a:off x="1131840" y="3139920"/>
            <a:ext cx="6880320" cy="1668240"/>
          </a:xfrm>
          <a:prstGeom prst="rect">
            <a:avLst/>
          </a:prstGeom>
        </p:spPr>
        <p:txBody>
          <a:bodyPr lIns="0" rIns="0" tIns="0" bIns="0">
            <a:normAutofit/>
          </a:bodyPr>
          <a:p>
            <a:endParaRPr b="0" lang="es-MX" sz="14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5d4b"/>
        </a:solidFill>
      </p:bgPr>
    </p:bg>
    <p:spTree>
      <p:nvGrpSpPr>
        <p:cNvPr id="1" name=""/>
        <p:cNvGrpSpPr/>
        <p:nvPr/>
      </p:nvGrpSpPr>
      <p:grpSpPr>
        <a:xfrm>
          <a:off x="0" y="0"/>
          <a:ext cx="0" cy="0"/>
          <a:chOff x="0" y="0"/>
          <a:chExt cx="0" cy="0"/>
        </a:xfrm>
      </p:grpSpPr>
      <p:sp>
        <p:nvSpPr>
          <p:cNvPr id="0" name="CustomShape 1"/>
          <p:cNvSpPr/>
          <p:nvPr/>
        </p:nvSpPr>
        <p:spPr>
          <a:xfrm>
            <a:off x="2475000" y="-6120"/>
            <a:ext cx="4449960" cy="542160"/>
          </a:xfrm>
          <a:custGeom>
            <a:avLst/>
            <a:gdLst/>
            <a:ahLst/>
            <a:rect l="l" t="t" r="r" b="b"/>
            <a:pathLst>
              <a:path w="89490" h="1091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style>
          <a:lnRef idx="0"/>
          <a:fillRef idx="0"/>
          <a:effectRef idx="0"/>
          <a:fontRef idx="minor"/>
        </p:style>
      </p:sp>
      <p:sp>
        <p:nvSpPr>
          <p:cNvPr id="1" name="CustomShape 2"/>
          <p:cNvSpPr/>
          <p:nvPr/>
        </p:nvSpPr>
        <p:spPr>
          <a:xfrm>
            <a:off x="1907280" y="-6120"/>
            <a:ext cx="5329080" cy="1571760"/>
          </a:xfrm>
          <a:custGeom>
            <a:avLst/>
            <a:gdLst/>
            <a:ahLst/>
            <a:rect l="l" t="t" r="r" b="b"/>
            <a:pathLst>
              <a:path w="107167" h="31616">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style>
          <a:lnRef idx="0"/>
          <a:fillRef idx="0"/>
          <a:effectRef idx="0"/>
          <a:fontRef idx="minor"/>
        </p:style>
      </p:sp>
      <p:sp>
        <p:nvSpPr>
          <p:cNvPr id="2" name="CustomShape 3"/>
          <p:cNvSpPr/>
          <p:nvPr/>
        </p:nvSpPr>
        <p:spPr>
          <a:xfrm>
            <a:off x="2116440" y="-6120"/>
            <a:ext cx="364680" cy="532080"/>
          </a:xfrm>
          <a:custGeom>
            <a:avLst/>
            <a:gdLst/>
            <a:ahLst/>
            <a:rect l="l" t="t" r="r" b="b"/>
            <a:pathLst>
              <a:path w="7340" h="10708">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style>
          <a:lnRef idx="0"/>
          <a:fillRef idx="0"/>
          <a:effectRef idx="0"/>
          <a:fontRef idx="minor"/>
        </p:style>
      </p:sp>
      <p:sp>
        <p:nvSpPr>
          <p:cNvPr id="3" name="CustomShape 4"/>
          <p:cNvSpPr/>
          <p:nvPr/>
        </p:nvSpPr>
        <p:spPr>
          <a:xfrm>
            <a:off x="-7920" y="3349440"/>
            <a:ext cx="235800" cy="66600"/>
          </a:xfrm>
          <a:custGeom>
            <a:avLst/>
            <a:gdLst/>
            <a:ahLst/>
            <a:rect l="l" t="t" r="r" b="b"/>
            <a:pathLst>
              <a:path w="4748" h="1348">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style>
          <a:lnRef idx="0"/>
          <a:fillRef idx="0"/>
          <a:effectRef idx="0"/>
          <a:fontRef idx="minor"/>
        </p:style>
      </p:sp>
      <p:sp>
        <p:nvSpPr>
          <p:cNvPr id="4" name="CustomShape 5"/>
          <p:cNvSpPr/>
          <p:nvPr/>
        </p:nvSpPr>
        <p:spPr>
          <a:xfrm>
            <a:off x="-7920" y="3274200"/>
            <a:ext cx="232200" cy="71640"/>
          </a:xfrm>
          <a:custGeom>
            <a:avLst/>
            <a:gdLst/>
            <a:ahLst/>
            <a:rect l="l" t="t" r="r" b="b"/>
            <a:pathLst>
              <a:path w="4680" h="1449">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style>
          <a:lnRef idx="0"/>
          <a:fillRef idx="0"/>
          <a:effectRef idx="0"/>
          <a:fontRef idx="minor"/>
        </p:style>
      </p:sp>
      <p:sp>
        <p:nvSpPr>
          <p:cNvPr id="5" name="CustomShape 6"/>
          <p:cNvSpPr/>
          <p:nvPr/>
        </p:nvSpPr>
        <p:spPr>
          <a:xfrm>
            <a:off x="-7920" y="3133440"/>
            <a:ext cx="192240" cy="46440"/>
          </a:xfrm>
          <a:custGeom>
            <a:avLst/>
            <a:gdLst/>
            <a:ahLst/>
            <a:rect l="l" t="t" r="r" b="b"/>
            <a:pathLst>
              <a:path w="3872" h="944">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style>
          <a:lnRef idx="0"/>
          <a:fillRef idx="0"/>
          <a:effectRef idx="0"/>
          <a:fontRef idx="minor"/>
        </p:style>
      </p:sp>
      <p:sp>
        <p:nvSpPr>
          <p:cNvPr id="6" name="CustomShape 7"/>
          <p:cNvSpPr/>
          <p:nvPr/>
        </p:nvSpPr>
        <p:spPr>
          <a:xfrm>
            <a:off x="-7920" y="3171960"/>
            <a:ext cx="195480" cy="63360"/>
          </a:xfrm>
          <a:custGeom>
            <a:avLst/>
            <a:gdLst/>
            <a:ahLst/>
            <a:rect l="l" t="t" r="r" b="b"/>
            <a:pathLst>
              <a:path w="3940" h="1281">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style>
          <a:lnRef idx="0"/>
          <a:fillRef idx="0"/>
          <a:effectRef idx="0"/>
          <a:fontRef idx="minor"/>
        </p:style>
      </p:sp>
      <p:sp>
        <p:nvSpPr>
          <p:cNvPr id="7" name="CustomShape 8"/>
          <p:cNvSpPr/>
          <p:nvPr/>
        </p:nvSpPr>
        <p:spPr>
          <a:xfrm>
            <a:off x="-7920" y="3468240"/>
            <a:ext cx="279360" cy="73440"/>
          </a:xfrm>
          <a:custGeom>
            <a:avLst/>
            <a:gdLst/>
            <a:ahLst/>
            <a:rect l="l" t="t" r="r" b="b"/>
            <a:pathLst>
              <a:path w="5623" h="1483">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style>
          <a:lnRef idx="0"/>
          <a:fillRef idx="0"/>
          <a:effectRef idx="0"/>
          <a:fontRef idx="minor"/>
        </p:style>
      </p:sp>
      <p:sp>
        <p:nvSpPr>
          <p:cNvPr id="8" name="CustomShape 9"/>
          <p:cNvSpPr/>
          <p:nvPr/>
        </p:nvSpPr>
        <p:spPr>
          <a:xfrm>
            <a:off x="-7920" y="3411360"/>
            <a:ext cx="168840" cy="51480"/>
          </a:xfrm>
          <a:custGeom>
            <a:avLst/>
            <a:gdLst/>
            <a:ahLst/>
            <a:rect l="l" t="t" r="r" b="b"/>
            <a:pathLst>
              <a:path w="3401" h="1044">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style>
          <a:lnRef idx="0"/>
          <a:fillRef idx="0"/>
          <a:effectRef idx="0"/>
          <a:fontRef idx="minor"/>
        </p:style>
      </p:sp>
      <p:sp>
        <p:nvSpPr>
          <p:cNvPr id="9" name="CustomShape 10"/>
          <p:cNvSpPr/>
          <p:nvPr/>
        </p:nvSpPr>
        <p:spPr>
          <a:xfrm>
            <a:off x="-7920" y="3506760"/>
            <a:ext cx="285840" cy="69840"/>
          </a:xfrm>
          <a:custGeom>
            <a:avLst/>
            <a:gdLst/>
            <a:ahLst/>
            <a:rect l="l" t="t" r="r" b="b"/>
            <a:pathLst>
              <a:path w="5758" h="1415">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style>
          <a:lnRef idx="0"/>
          <a:fillRef idx="0"/>
          <a:effectRef idx="0"/>
          <a:fontRef idx="minor"/>
        </p:style>
      </p:sp>
      <p:sp>
        <p:nvSpPr>
          <p:cNvPr id="10" name="CustomShape 11"/>
          <p:cNvSpPr/>
          <p:nvPr/>
        </p:nvSpPr>
        <p:spPr>
          <a:xfrm>
            <a:off x="1239480" y="3299040"/>
            <a:ext cx="285840" cy="250920"/>
          </a:xfrm>
          <a:custGeom>
            <a:avLst/>
            <a:gdLst/>
            <a:ahLst/>
            <a:rect l="l" t="t" r="r" b="b"/>
            <a:pathLst>
              <a:path w="5758" h="5051">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style>
          <a:lnRef idx="0"/>
          <a:fillRef idx="0"/>
          <a:effectRef idx="0"/>
          <a:fontRef idx="minor"/>
        </p:style>
      </p:sp>
      <p:sp>
        <p:nvSpPr>
          <p:cNvPr id="11" name="CustomShape 12"/>
          <p:cNvSpPr/>
          <p:nvPr/>
        </p:nvSpPr>
        <p:spPr>
          <a:xfrm>
            <a:off x="-7920" y="3543480"/>
            <a:ext cx="280800" cy="76680"/>
          </a:xfrm>
          <a:custGeom>
            <a:avLst/>
            <a:gdLst/>
            <a:ahLst/>
            <a:rect l="l" t="t" r="r" b="b"/>
            <a:pathLst>
              <a:path w="5657" h="1549">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style>
          <a:lnRef idx="0"/>
          <a:fillRef idx="0"/>
          <a:effectRef idx="0"/>
          <a:fontRef idx="minor"/>
        </p:style>
      </p:sp>
      <p:sp>
        <p:nvSpPr>
          <p:cNvPr id="12" name="CustomShape 13"/>
          <p:cNvSpPr/>
          <p:nvPr/>
        </p:nvSpPr>
        <p:spPr>
          <a:xfrm>
            <a:off x="-7920" y="2982600"/>
            <a:ext cx="162000" cy="55080"/>
          </a:xfrm>
          <a:custGeom>
            <a:avLst/>
            <a:gdLst/>
            <a:ahLst/>
            <a:rect l="l" t="t" r="r" b="b"/>
            <a:pathLst>
              <a:path w="3266" h="1112">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style>
          <a:lnRef idx="0"/>
          <a:fillRef idx="0"/>
          <a:effectRef idx="0"/>
          <a:fontRef idx="minor"/>
        </p:style>
      </p:sp>
      <p:sp>
        <p:nvSpPr>
          <p:cNvPr id="13" name="CustomShape 14"/>
          <p:cNvSpPr/>
          <p:nvPr/>
        </p:nvSpPr>
        <p:spPr>
          <a:xfrm>
            <a:off x="-7920" y="3310920"/>
            <a:ext cx="242280" cy="69840"/>
          </a:xfrm>
          <a:custGeom>
            <a:avLst/>
            <a:gdLst/>
            <a:ahLst/>
            <a:rect l="l" t="t" r="r" b="b"/>
            <a:pathLst>
              <a:path w="4882" h="1415">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style>
          <a:lnRef idx="0"/>
          <a:fillRef idx="0"/>
          <a:effectRef idx="0"/>
          <a:fontRef idx="minor"/>
        </p:style>
      </p:sp>
      <p:sp>
        <p:nvSpPr>
          <p:cNvPr id="14" name="CustomShape 15"/>
          <p:cNvSpPr/>
          <p:nvPr/>
        </p:nvSpPr>
        <p:spPr>
          <a:xfrm>
            <a:off x="-7920" y="3016080"/>
            <a:ext cx="162000" cy="50040"/>
          </a:xfrm>
          <a:custGeom>
            <a:avLst/>
            <a:gdLst/>
            <a:ahLst/>
            <a:rect l="l" t="t" r="r" b="b"/>
            <a:pathLst>
              <a:path w="3266" h="1011">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style>
          <a:lnRef idx="0"/>
          <a:fillRef idx="0"/>
          <a:effectRef idx="0"/>
          <a:fontRef idx="minor"/>
        </p:style>
      </p:sp>
      <p:sp>
        <p:nvSpPr>
          <p:cNvPr id="15" name="CustomShape 16"/>
          <p:cNvSpPr/>
          <p:nvPr/>
        </p:nvSpPr>
        <p:spPr>
          <a:xfrm>
            <a:off x="-7920" y="3088080"/>
            <a:ext cx="178920" cy="55080"/>
          </a:xfrm>
          <a:custGeom>
            <a:avLst/>
            <a:gdLst/>
            <a:ahLst/>
            <a:rect l="l" t="t" r="r" b="b"/>
            <a:pathLst>
              <a:path w="3603" h="1112">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style>
          <a:lnRef idx="0"/>
          <a:fillRef idx="0"/>
          <a:effectRef idx="0"/>
          <a:fontRef idx="minor"/>
        </p:style>
      </p:sp>
      <p:sp>
        <p:nvSpPr>
          <p:cNvPr id="16" name="CustomShape 17"/>
          <p:cNvSpPr/>
          <p:nvPr/>
        </p:nvSpPr>
        <p:spPr>
          <a:xfrm>
            <a:off x="-7920" y="3225600"/>
            <a:ext cx="106920" cy="39960"/>
          </a:xfrm>
          <a:custGeom>
            <a:avLst/>
            <a:gdLst/>
            <a:ahLst/>
            <a:rect l="l" t="t" r="r" b="b"/>
            <a:pathLst>
              <a:path w="2155" h="809">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style>
          <a:lnRef idx="0"/>
          <a:fillRef idx="0"/>
          <a:effectRef idx="0"/>
          <a:fontRef idx="minor"/>
        </p:style>
      </p:sp>
      <p:sp>
        <p:nvSpPr>
          <p:cNvPr id="17" name="CustomShape 18"/>
          <p:cNvSpPr/>
          <p:nvPr/>
        </p:nvSpPr>
        <p:spPr>
          <a:xfrm>
            <a:off x="-7920" y="3049560"/>
            <a:ext cx="185400" cy="68400"/>
          </a:xfrm>
          <a:custGeom>
            <a:avLst/>
            <a:gdLst/>
            <a:ahLst/>
            <a:rect l="l" t="t" r="r" b="b"/>
            <a:pathLst>
              <a:path w="3738" h="1382">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style>
          <a:lnRef idx="0"/>
          <a:fillRef idx="0"/>
          <a:effectRef idx="0"/>
          <a:fontRef idx="minor"/>
        </p:style>
      </p:sp>
      <p:sp>
        <p:nvSpPr>
          <p:cNvPr id="18" name="CustomShape 19"/>
          <p:cNvSpPr/>
          <p:nvPr/>
        </p:nvSpPr>
        <p:spPr>
          <a:xfrm>
            <a:off x="283320" y="2592720"/>
            <a:ext cx="535320" cy="150480"/>
          </a:xfrm>
          <a:custGeom>
            <a:avLst/>
            <a:gdLst/>
            <a:ahLst/>
            <a:rect l="l" t="t" r="r" b="b"/>
            <a:pathLst>
              <a:path w="10775" h="3031">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style>
          <a:lnRef idx="0"/>
          <a:fillRef idx="0"/>
          <a:effectRef idx="0"/>
          <a:fontRef idx="minor"/>
        </p:style>
      </p:sp>
      <p:sp>
        <p:nvSpPr>
          <p:cNvPr id="19" name="CustomShape 20"/>
          <p:cNvSpPr/>
          <p:nvPr/>
        </p:nvSpPr>
        <p:spPr>
          <a:xfrm>
            <a:off x="797400" y="3238920"/>
            <a:ext cx="38160" cy="19800"/>
          </a:xfrm>
          <a:custGeom>
            <a:avLst/>
            <a:gdLst/>
            <a:ahLst/>
            <a:rect l="l" t="t" r="r" b="b"/>
            <a:pathLst>
              <a:path w="775" h="405">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style>
          <a:lnRef idx="0"/>
          <a:fillRef idx="0"/>
          <a:effectRef idx="0"/>
          <a:fontRef idx="minor"/>
        </p:style>
      </p:sp>
      <p:sp>
        <p:nvSpPr>
          <p:cNvPr id="20" name="CustomShape 21"/>
          <p:cNvSpPr/>
          <p:nvPr/>
        </p:nvSpPr>
        <p:spPr>
          <a:xfrm>
            <a:off x="1527480" y="3354480"/>
            <a:ext cx="48240" cy="18000"/>
          </a:xfrm>
          <a:custGeom>
            <a:avLst/>
            <a:gdLst/>
            <a:ahLst/>
            <a:rect l="l" t="t" r="r" b="b"/>
            <a:pathLst>
              <a:path w="977" h="371">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style>
          <a:lnRef idx="0"/>
          <a:fillRef idx="0"/>
          <a:effectRef idx="0"/>
          <a:fontRef idx="minor"/>
        </p:style>
      </p:sp>
      <p:sp>
        <p:nvSpPr>
          <p:cNvPr id="21" name="CustomShape 22"/>
          <p:cNvSpPr/>
          <p:nvPr/>
        </p:nvSpPr>
        <p:spPr>
          <a:xfrm>
            <a:off x="-7920" y="2430000"/>
            <a:ext cx="1642320" cy="1504800"/>
          </a:xfrm>
          <a:custGeom>
            <a:avLst/>
            <a:gdLst/>
            <a:ahLst/>
            <a:rect l="l" t="t" r="r" b="b"/>
            <a:pathLst>
              <a:path w="33029" h="30269">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style>
          <a:lnRef idx="0"/>
          <a:fillRef idx="0"/>
          <a:effectRef idx="0"/>
          <a:fontRef idx="minor"/>
        </p:style>
      </p:sp>
      <p:sp>
        <p:nvSpPr>
          <p:cNvPr id="22" name="CustomShape 23"/>
          <p:cNvSpPr/>
          <p:nvPr/>
        </p:nvSpPr>
        <p:spPr>
          <a:xfrm>
            <a:off x="-7920" y="3587040"/>
            <a:ext cx="269280" cy="81720"/>
          </a:xfrm>
          <a:custGeom>
            <a:avLst/>
            <a:gdLst/>
            <a:ahLst/>
            <a:rect l="l" t="t" r="r" b="b"/>
            <a:pathLst>
              <a:path w="5421" h="1651">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style>
          <a:lnRef idx="0"/>
          <a:fillRef idx="0"/>
          <a:effectRef idx="0"/>
          <a:fontRef idx="minor"/>
        </p:style>
      </p:sp>
      <p:sp>
        <p:nvSpPr>
          <p:cNvPr id="23" name="CustomShape 24"/>
          <p:cNvSpPr/>
          <p:nvPr/>
        </p:nvSpPr>
        <p:spPr>
          <a:xfrm>
            <a:off x="8656920" y="2230920"/>
            <a:ext cx="19800" cy="24840"/>
          </a:xfrm>
          <a:custGeom>
            <a:avLst/>
            <a:gdLst/>
            <a:ahLst/>
            <a:rect l="l" t="t" r="r" b="b"/>
            <a:pathLst>
              <a:path w="405" h="506">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style>
          <a:lnRef idx="0"/>
          <a:fillRef idx="0"/>
          <a:effectRef idx="0"/>
          <a:fontRef idx="minor"/>
        </p:style>
      </p:sp>
      <p:sp>
        <p:nvSpPr>
          <p:cNvPr id="24" name="CustomShape 25"/>
          <p:cNvSpPr/>
          <p:nvPr/>
        </p:nvSpPr>
        <p:spPr>
          <a:xfrm>
            <a:off x="8600040" y="2940840"/>
            <a:ext cx="76680" cy="88560"/>
          </a:xfrm>
          <a:custGeom>
            <a:avLst/>
            <a:gdLst/>
            <a:ahLst/>
            <a:rect l="l" t="t" r="r" b="b"/>
            <a:pathLst>
              <a:path w="1550" h="1785">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style>
          <a:lnRef idx="0"/>
          <a:fillRef idx="0"/>
          <a:effectRef idx="0"/>
          <a:fontRef idx="minor"/>
        </p:style>
      </p:sp>
      <p:sp>
        <p:nvSpPr>
          <p:cNvPr id="25" name="CustomShape 26"/>
          <p:cNvSpPr/>
          <p:nvPr/>
        </p:nvSpPr>
        <p:spPr>
          <a:xfrm>
            <a:off x="8692200" y="2244240"/>
            <a:ext cx="79920" cy="19800"/>
          </a:xfrm>
          <a:custGeom>
            <a:avLst/>
            <a:gdLst/>
            <a:ahLst/>
            <a:rect l="l" t="t" r="r" b="b"/>
            <a:pathLst>
              <a:path w="1617" h="405">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style>
          <a:lnRef idx="0"/>
          <a:fillRef idx="0"/>
          <a:effectRef idx="0"/>
          <a:fontRef idx="minor"/>
        </p:style>
      </p:sp>
      <p:sp>
        <p:nvSpPr>
          <p:cNvPr id="26" name="CustomShape 27"/>
          <p:cNvSpPr/>
          <p:nvPr/>
        </p:nvSpPr>
        <p:spPr>
          <a:xfrm>
            <a:off x="8421120" y="2153880"/>
            <a:ext cx="515520" cy="910440"/>
          </a:xfrm>
          <a:custGeom>
            <a:avLst/>
            <a:gdLst/>
            <a:ahLst/>
            <a:rect l="l" t="t" r="r" b="b"/>
            <a:pathLst>
              <a:path w="10371" h="18316">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style>
          <a:lnRef idx="0"/>
          <a:fillRef idx="0"/>
          <a:effectRef idx="0"/>
          <a:fontRef idx="minor"/>
        </p:style>
      </p:sp>
      <p:sp>
        <p:nvSpPr>
          <p:cNvPr id="27" name="CustomShape 28"/>
          <p:cNvSpPr/>
          <p:nvPr/>
        </p:nvSpPr>
        <p:spPr>
          <a:xfrm>
            <a:off x="8462880" y="2271240"/>
            <a:ext cx="436680" cy="684360"/>
          </a:xfrm>
          <a:custGeom>
            <a:avLst/>
            <a:gdLst/>
            <a:ahLst/>
            <a:rect l="l" t="t" r="r" b="b"/>
            <a:pathLst>
              <a:path w="8788" h="13771">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style>
          <a:lnRef idx="0"/>
          <a:fillRef idx="0"/>
          <a:effectRef idx="0"/>
          <a:fontRef idx="minor"/>
        </p:style>
      </p:sp>
      <p:sp>
        <p:nvSpPr>
          <p:cNvPr id="28" name="CustomShape 29"/>
          <p:cNvSpPr/>
          <p:nvPr/>
        </p:nvSpPr>
        <p:spPr>
          <a:xfrm>
            <a:off x="8722440" y="2215800"/>
            <a:ext cx="14760" cy="14760"/>
          </a:xfrm>
          <a:custGeom>
            <a:avLst/>
            <a:gdLst/>
            <a:ahLst/>
            <a:rect l="l" t="t" r="r" b="b"/>
            <a:pathLst>
              <a:path w="304" h="304">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style>
          <a:lnRef idx="0"/>
          <a:fillRef idx="0"/>
          <a:effectRef idx="0"/>
          <a:fontRef idx="minor"/>
        </p:style>
      </p:sp>
      <p:sp>
        <p:nvSpPr>
          <p:cNvPr id="29" name="CustomShape 30"/>
          <p:cNvSpPr/>
          <p:nvPr/>
        </p:nvSpPr>
        <p:spPr>
          <a:xfrm>
            <a:off x="7308720" y="3782880"/>
            <a:ext cx="83520" cy="1131480"/>
          </a:xfrm>
          <a:custGeom>
            <a:avLst/>
            <a:gdLst/>
            <a:ahLst/>
            <a:rect l="l" t="t" r="r" b="b"/>
            <a:pathLst>
              <a:path w="1684" h="22761">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style>
          <a:lnRef idx="0"/>
          <a:fillRef idx="0"/>
          <a:effectRef idx="0"/>
          <a:fontRef idx="minor"/>
        </p:style>
      </p:sp>
      <p:sp>
        <p:nvSpPr>
          <p:cNvPr id="30" name="CustomShape 31"/>
          <p:cNvSpPr/>
          <p:nvPr/>
        </p:nvSpPr>
        <p:spPr>
          <a:xfrm>
            <a:off x="7126200" y="3593880"/>
            <a:ext cx="249120" cy="1417680"/>
          </a:xfrm>
          <a:custGeom>
            <a:avLst/>
            <a:gdLst/>
            <a:ahLst/>
            <a:rect l="l" t="t" r="r" b="b"/>
            <a:pathLst>
              <a:path w="5017" h="28517">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style>
          <a:lnRef idx="0"/>
          <a:fillRef idx="0"/>
          <a:effectRef idx="0"/>
          <a:fontRef idx="minor"/>
        </p:style>
      </p:sp>
      <p:sp>
        <p:nvSpPr>
          <p:cNvPr id="31" name="CustomShape 32"/>
          <p:cNvSpPr/>
          <p:nvPr/>
        </p:nvSpPr>
        <p:spPr>
          <a:xfrm>
            <a:off x="8363520" y="3717720"/>
            <a:ext cx="45000" cy="45000"/>
          </a:xfrm>
          <a:custGeom>
            <a:avLst/>
            <a:gdLst/>
            <a:ahLst/>
            <a:rect l="l" t="t" r="r" b="b"/>
            <a:pathLst>
              <a:path w="911" h="91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style>
          <a:lnRef idx="0"/>
          <a:fillRef idx="0"/>
          <a:effectRef idx="0"/>
          <a:fontRef idx="minor"/>
        </p:style>
      </p:sp>
      <p:sp>
        <p:nvSpPr>
          <p:cNvPr id="32" name="CustomShape 33"/>
          <p:cNvSpPr/>
          <p:nvPr/>
        </p:nvSpPr>
        <p:spPr>
          <a:xfrm>
            <a:off x="7380720" y="3758040"/>
            <a:ext cx="1762920" cy="117000"/>
          </a:xfrm>
          <a:custGeom>
            <a:avLst/>
            <a:gdLst/>
            <a:ahLst/>
            <a:rect l="l" t="t" r="r" b="b"/>
            <a:pathLst>
              <a:path w="35454" h="2358">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style>
          <a:lnRef idx="0"/>
          <a:fillRef idx="0"/>
          <a:effectRef idx="0"/>
          <a:fontRef idx="minor"/>
        </p:style>
      </p:sp>
      <p:sp>
        <p:nvSpPr>
          <p:cNvPr id="33" name="CustomShape 34"/>
          <p:cNvSpPr/>
          <p:nvPr/>
        </p:nvSpPr>
        <p:spPr>
          <a:xfrm>
            <a:off x="7372440" y="3590640"/>
            <a:ext cx="1771200" cy="127080"/>
          </a:xfrm>
          <a:custGeom>
            <a:avLst/>
            <a:gdLst/>
            <a:ahLst/>
            <a:rect l="l" t="t" r="r" b="b"/>
            <a:pathLst>
              <a:path w="35622" h="256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style>
          <a:lnRef idx="0"/>
          <a:fillRef idx="0"/>
          <a:effectRef idx="0"/>
          <a:fontRef idx="minor"/>
        </p:style>
      </p:sp>
      <p:sp>
        <p:nvSpPr>
          <p:cNvPr id="34" name="CustomShape 35"/>
          <p:cNvSpPr/>
          <p:nvPr/>
        </p:nvSpPr>
        <p:spPr>
          <a:xfrm>
            <a:off x="8300160" y="3729600"/>
            <a:ext cx="23040" cy="23040"/>
          </a:xfrm>
          <a:custGeom>
            <a:avLst/>
            <a:gdLst/>
            <a:ahLst/>
            <a:rect l="l" t="t" r="r" b="b"/>
            <a:pathLst>
              <a:path w="472" h="472">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style>
          <a:lnRef idx="0"/>
          <a:fillRef idx="0"/>
          <a:effectRef idx="0"/>
          <a:fontRef idx="minor"/>
        </p:style>
      </p:sp>
      <p:sp>
        <p:nvSpPr>
          <p:cNvPr id="35" name="CustomShape 36"/>
          <p:cNvSpPr/>
          <p:nvPr/>
        </p:nvSpPr>
        <p:spPr>
          <a:xfrm>
            <a:off x="8460720" y="5072400"/>
            <a:ext cx="69840" cy="50040"/>
          </a:xfrm>
          <a:custGeom>
            <a:avLst/>
            <a:gdLst/>
            <a:ahLst/>
            <a:rect l="l" t="t" r="r" b="b"/>
            <a:pathLst>
              <a:path w="1415" h="1011">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style>
          <a:lnRef idx="0"/>
          <a:fillRef idx="0"/>
          <a:effectRef idx="0"/>
          <a:fontRef idx="minor"/>
        </p:style>
      </p:sp>
      <p:sp>
        <p:nvSpPr>
          <p:cNvPr id="36" name="CustomShape 37"/>
          <p:cNvSpPr/>
          <p:nvPr/>
        </p:nvSpPr>
        <p:spPr>
          <a:xfrm>
            <a:off x="8179560" y="5035320"/>
            <a:ext cx="217440" cy="71640"/>
          </a:xfrm>
          <a:custGeom>
            <a:avLst/>
            <a:gdLst/>
            <a:ahLst/>
            <a:rect l="l" t="t" r="r" b="b"/>
            <a:pathLst>
              <a:path w="4378" h="1448">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style>
          <a:lnRef idx="0"/>
          <a:fillRef idx="0"/>
          <a:effectRef idx="0"/>
          <a:fontRef idx="minor"/>
        </p:style>
      </p:sp>
      <p:sp>
        <p:nvSpPr>
          <p:cNvPr id="37" name="CustomShape 38"/>
          <p:cNvSpPr/>
          <p:nvPr/>
        </p:nvSpPr>
        <p:spPr>
          <a:xfrm>
            <a:off x="7312320" y="4913280"/>
            <a:ext cx="1831320" cy="141840"/>
          </a:xfrm>
          <a:custGeom>
            <a:avLst/>
            <a:gdLst/>
            <a:ahLst/>
            <a:rect l="l" t="t" r="r" b="b"/>
            <a:pathLst>
              <a:path w="36834" h="2863">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style>
          <a:lnRef idx="0"/>
          <a:fillRef idx="0"/>
          <a:effectRef idx="0"/>
          <a:fontRef idx="minor"/>
        </p:style>
      </p:sp>
      <p:sp>
        <p:nvSpPr>
          <p:cNvPr id="38" name="CustomShape 39"/>
          <p:cNvSpPr/>
          <p:nvPr/>
        </p:nvSpPr>
        <p:spPr>
          <a:xfrm>
            <a:off x="8035560" y="5063760"/>
            <a:ext cx="63360" cy="16560"/>
          </a:xfrm>
          <a:custGeom>
            <a:avLst/>
            <a:gdLst/>
            <a:ahLst/>
            <a:rect l="l" t="t" r="r" b="b"/>
            <a:pathLst>
              <a:path w="1280" h="338">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style>
          <a:lnRef idx="0"/>
          <a:fillRef idx="0"/>
          <a:effectRef idx="0"/>
          <a:fontRef idx="minor"/>
        </p:style>
      </p:sp>
      <p:sp>
        <p:nvSpPr>
          <p:cNvPr id="39" name="CustomShape 40"/>
          <p:cNvSpPr/>
          <p:nvPr/>
        </p:nvSpPr>
        <p:spPr>
          <a:xfrm>
            <a:off x="8040600" y="5011920"/>
            <a:ext cx="65160" cy="14760"/>
          </a:xfrm>
          <a:custGeom>
            <a:avLst/>
            <a:gdLst/>
            <a:ahLst/>
            <a:rect l="l" t="t" r="r" b="b"/>
            <a:pathLst>
              <a:path w="1314" h="304">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style>
          <a:lnRef idx="0"/>
          <a:fillRef idx="0"/>
          <a:effectRef idx="0"/>
          <a:fontRef idx="minor"/>
        </p:style>
      </p:sp>
      <p:sp>
        <p:nvSpPr>
          <p:cNvPr id="40" name="CustomShape 41"/>
          <p:cNvSpPr/>
          <p:nvPr/>
        </p:nvSpPr>
        <p:spPr>
          <a:xfrm>
            <a:off x="8047080" y="5037120"/>
            <a:ext cx="68400" cy="21600"/>
          </a:xfrm>
          <a:custGeom>
            <a:avLst/>
            <a:gdLst/>
            <a:ahLst/>
            <a:rect l="l" t="t" r="r" b="b"/>
            <a:pathLst>
              <a:path w="1382" h="439">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style>
          <a:lnRef idx="0"/>
          <a:fillRef idx="0"/>
          <a:effectRef idx="0"/>
          <a:fontRef idx="minor"/>
        </p:style>
      </p:sp>
      <p:sp>
        <p:nvSpPr>
          <p:cNvPr id="41" name="CustomShape 42"/>
          <p:cNvSpPr/>
          <p:nvPr/>
        </p:nvSpPr>
        <p:spPr>
          <a:xfrm>
            <a:off x="7117920" y="5003640"/>
            <a:ext cx="1161720" cy="133560"/>
          </a:xfrm>
          <a:custGeom>
            <a:avLst/>
            <a:gdLst/>
            <a:ahLst/>
            <a:rect l="l" t="t" r="r" b="b"/>
            <a:pathLst>
              <a:path w="23367" h="2694">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style>
          <a:lnRef idx="0"/>
          <a:fillRef idx="0"/>
          <a:effectRef idx="0"/>
          <a:fontRef idx="minor"/>
        </p:style>
      </p:sp>
      <p:sp>
        <p:nvSpPr>
          <p:cNvPr id="42" name="CustomShape 43"/>
          <p:cNvSpPr/>
          <p:nvPr/>
        </p:nvSpPr>
        <p:spPr>
          <a:xfrm>
            <a:off x="1003320" y="1378800"/>
            <a:ext cx="88560" cy="79920"/>
          </a:xfrm>
          <a:custGeom>
            <a:avLst/>
            <a:gdLst/>
            <a:ahLst/>
            <a:rect l="l" t="t" r="r" b="b"/>
            <a:pathLst>
              <a:path w="1785" h="1617">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style>
          <a:lnRef idx="0"/>
          <a:fillRef idx="0"/>
          <a:effectRef idx="0"/>
          <a:fontRef idx="minor"/>
        </p:style>
      </p:sp>
      <p:sp>
        <p:nvSpPr>
          <p:cNvPr id="43" name="CustomShape 44"/>
          <p:cNvSpPr/>
          <p:nvPr/>
        </p:nvSpPr>
        <p:spPr>
          <a:xfrm>
            <a:off x="1053360" y="1433880"/>
            <a:ext cx="26640" cy="26280"/>
          </a:xfrm>
          <a:custGeom>
            <a:avLst/>
            <a:gdLst/>
            <a:ahLst/>
            <a:rect l="l" t="t" r="r" b="b"/>
            <a:pathLst>
              <a:path w="540" h="539">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style>
          <a:lnRef idx="0"/>
          <a:fillRef idx="0"/>
          <a:effectRef idx="0"/>
          <a:fontRef idx="minor"/>
        </p:style>
      </p:sp>
      <p:sp>
        <p:nvSpPr>
          <p:cNvPr id="44" name="CustomShape 45"/>
          <p:cNvSpPr/>
          <p:nvPr/>
        </p:nvSpPr>
        <p:spPr>
          <a:xfrm>
            <a:off x="591480" y="790920"/>
            <a:ext cx="463320" cy="423360"/>
          </a:xfrm>
          <a:custGeom>
            <a:avLst/>
            <a:gdLst/>
            <a:ahLst/>
            <a:rect l="l" t="t" r="r" b="b"/>
            <a:pathLst>
              <a:path w="9327" h="8519">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style>
          <a:lnRef idx="0"/>
          <a:fillRef idx="0"/>
          <a:effectRef idx="0"/>
          <a:fontRef idx="minor"/>
        </p:style>
      </p:sp>
      <p:sp>
        <p:nvSpPr>
          <p:cNvPr id="45" name="CustomShape 46"/>
          <p:cNvSpPr/>
          <p:nvPr/>
        </p:nvSpPr>
        <p:spPr>
          <a:xfrm>
            <a:off x="723600" y="1139040"/>
            <a:ext cx="156960" cy="39960"/>
          </a:xfrm>
          <a:custGeom>
            <a:avLst/>
            <a:gdLst/>
            <a:ahLst/>
            <a:rect l="l" t="t" r="r" b="b"/>
            <a:pathLst>
              <a:path w="3166" h="809">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style>
          <a:lnRef idx="0"/>
          <a:fillRef idx="0"/>
          <a:effectRef idx="0"/>
          <a:fontRef idx="minor"/>
        </p:style>
      </p:sp>
      <p:sp>
        <p:nvSpPr>
          <p:cNvPr id="46" name="CustomShape 47"/>
          <p:cNvSpPr/>
          <p:nvPr/>
        </p:nvSpPr>
        <p:spPr>
          <a:xfrm>
            <a:off x="1344960" y="1343520"/>
            <a:ext cx="46440" cy="100080"/>
          </a:xfrm>
          <a:custGeom>
            <a:avLst/>
            <a:gdLst/>
            <a:ahLst/>
            <a:rect l="l" t="t" r="r" b="b"/>
            <a:pathLst>
              <a:path w="944" h="2022">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style>
          <a:lnRef idx="0"/>
          <a:fillRef idx="0"/>
          <a:effectRef idx="0"/>
          <a:fontRef idx="minor"/>
        </p:style>
      </p:sp>
      <p:sp>
        <p:nvSpPr>
          <p:cNvPr id="47" name="CustomShape 48"/>
          <p:cNvSpPr/>
          <p:nvPr/>
        </p:nvSpPr>
        <p:spPr>
          <a:xfrm>
            <a:off x="894600" y="1176120"/>
            <a:ext cx="55080" cy="23040"/>
          </a:xfrm>
          <a:custGeom>
            <a:avLst/>
            <a:gdLst/>
            <a:ahLst/>
            <a:rect l="l" t="t" r="r" b="b"/>
            <a:pathLst>
              <a:path w="1112" h="472">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style>
          <a:lnRef idx="0"/>
          <a:fillRef idx="0"/>
          <a:effectRef idx="0"/>
          <a:fontRef idx="minor"/>
        </p:style>
      </p:sp>
      <p:sp>
        <p:nvSpPr>
          <p:cNvPr id="48" name="CustomShape 49"/>
          <p:cNvSpPr/>
          <p:nvPr/>
        </p:nvSpPr>
        <p:spPr>
          <a:xfrm>
            <a:off x="596520" y="1169280"/>
            <a:ext cx="48240" cy="24840"/>
          </a:xfrm>
          <a:custGeom>
            <a:avLst/>
            <a:gdLst/>
            <a:ahLst/>
            <a:rect l="l" t="t" r="r" b="b"/>
            <a:pathLst>
              <a:path w="977" h="506">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style>
          <a:lnRef idx="0"/>
          <a:fillRef idx="0"/>
          <a:effectRef idx="0"/>
          <a:fontRef idx="minor"/>
        </p:style>
      </p:sp>
      <p:sp>
        <p:nvSpPr>
          <p:cNvPr id="49" name="CustomShape 50"/>
          <p:cNvSpPr/>
          <p:nvPr/>
        </p:nvSpPr>
        <p:spPr>
          <a:xfrm>
            <a:off x="988200" y="1221120"/>
            <a:ext cx="106920" cy="38160"/>
          </a:xfrm>
          <a:custGeom>
            <a:avLst/>
            <a:gdLst/>
            <a:ahLst/>
            <a:rect l="l" t="t" r="r" b="b"/>
            <a:pathLst>
              <a:path w="2156" h="775">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style>
          <a:lnRef idx="0"/>
          <a:fillRef idx="0"/>
          <a:effectRef idx="0"/>
          <a:fontRef idx="minor"/>
        </p:style>
      </p:sp>
      <p:sp>
        <p:nvSpPr>
          <p:cNvPr id="50" name="CustomShape 51"/>
          <p:cNvSpPr/>
          <p:nvPr/>
        </p:nvSpPr>
        <p:spPr>
          <a:xfrm>
            <a:off x="1259280" y="1479240"/>
            <a:ext cx="360" cy="360"/>
          </a:xfrm>
          <a:custGeom>
            <a:avLst/>
            <a:gdLst/>
            <a:ahLst/>
            <a:rect l="l" t="t" r="r" b="b"/>
            <a:pathLst>
              <a:path w="1" h="1">
                <a:moveTo>
                  <a:pt x="1" y="0"/>
                </a:moveTo>
                <a:lnTo>
                  <a:pt x="1" y="0"/>
                </a:lnTo>
                <a:lnTo>
                  <a:pt x="1" y="0"/>
                </a:lnTo>
                <a:lnTo>
                  <a:pt x="1" y="0"/>
                </a:lnTo>
                <a:lnTo>
                  <a:pt x="1" y="0"/>
                </a:lnTo>
                <a:lnTo>
                  <a:pt x="1" y="0"/>
                </a:lnTo>
                <a:close/>
              </a:path>
            </a:pathLst>
          </a:custGeom>
          <a:solidFill>
            <a:schemeClr val="lt1"/>
          </a:solidFill>
          <a:ln>
            <a:noFill/>
          </a:ln>
        </p:spPr>
        <p:style>
          <a:lnRef idx="0"/>
          <a:fillRef idx="0"/>
          <a:effectRef idx="0"/>
          <a:fontRef idx="minor"/>
        </p:style>
      </p:sp>
      <p:sp>
        <p:nvSpPr>
          <p:cNvPr id="51" name="CustomShape 52"/>
          <p:cNvSpPr/>
          <p:nvPr/>
        </p:nvSpPr>
        <p:spPr>
          <a:xfrm>
            <a:off x="1240920" y="1462320"/>
            <a:ext cx="19800" cy="19800"/>
          </a:xfrm>
          <a:custGeom>
            <a:avLst/>
            <a:gdLst/>
            <a:ahLst/>
            <a:rect l="l" t="t" r="r" b="b"/>
            <a:pathLst>
              <a:path w="405" h="405">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style>
          <a:lnRef idx="0"/>
          <a:fillRef idx="0"/>
          <a:effectRef idx="0"/>
          <a:fontRef idx="minor"/>
        </p:style>
      </p:sp>
      <p:sp>
        <p:nvSpPr>
          <p:cNvPr id="52" name="CustomShape 53"/>
          <p:cNvSpPr/>
          <p:nvPr/>
        </p:nvSpPr>
        <p:spPr>
          <a:xfrm>
            <a:off x="559440" y="1243080"/>
            <a:ext cx="227520" cy="187200"/>
          </a:xfrm>
          <a:custGeom>
            <a:avLst/>
            <a:gdLst/>
            <a:ahLst/>
            <a:rect l="l" t="t" r="r" b="b"/>
            <a:pathLst>
              <a:path w="4580" h="3772">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style>
          <a:lnRef idx="0"/>
          <a:fillRef idx="0"/>
          <a:effectRef idx="0"/>
          <a:fontRef idx="minor"/>
        </p:style>
      </p:sp>
      <p:sp>
        <p:nvSpPr>
          <p:cNvPr id="53" name="CustomShape 54"/>
          <p:cNvSpPr/>
          <p:nvPr/>
        </p:nvSpPr>
        <p:spPr>
          <a:xfrm>
            <a:off x="1222560" y="1440720"/>
            <a:ext cx="66600" cy="74880"/>
          </a:xfrm>
          <a:custGeom>
            <a:avLst/>
            <a:gdLst/>
            <a:ahLst/>
            <a:rect l="l" t="t" r="r" b="b"/>
            <a:pathLst>
              <a:path w="1347" h="1516">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style>
          <a:lnRef idx="0"/>
          <a:fillRef idx="0"/>
          <a:effectRef idx="0"/>
          <a:fontRef idx="minor"/>
        </p:style>
      </p:sp>
      <p:sp>
        <p:nvSpPr>
          <p:cNvPr id="54" name="CustomShape 55"/>
          <p:cNvSpPr/>
          <p:nvPr/>
        </p:nvSpPr>
        <p:spPr>
          <a:xfrm>
            <a:off x="650160" y="1331640"/>
            <a:ext cx="28080" cy="26280"/>
          </a:xfrm>
          <a:custGeom>
            <a:avLst/>
            <a:gdLst/>
            <a:ahLst/>
            <a:rect l="l" t="t" r="r" b="b"/>
            <a:pathLst>
              <a:path w="573" h="539">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style>
          <a:lnRef idx="0"/>
          <a:fillRef idx="0"/>
          <a:effectRef idx="0"/>
          <a:fontRef idx="minor"/>
        </p:style>
      </p:sp>
      <p:sp>
        <p:nvSpPr>
          <p:cNvPr id="55" name="CustomShape 56"/>
          <p:cNvSpPr/>
          <p:nvPr/>
        </p:nvSpPr>
        <p:spPr>
          <a:xfrm>
            <a:off x="275040" y="1167840"/>
            <a:ext cx="199080" cy="192240"/>
          </a:xfrm>
          <a:custGeom>
            <a:avLst/>
            <a:gdLst/>
            <a:ahLst/>
            <a:rect l="l" t="t" r="r" b="b"/>
            <a:pathLst>
              <a:path w="4008" h="3873">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style>
          <a:lnRef idx="0"/>
          <a:fillRef idx="0"/>
          <a:effectRef idx="0"/>
          <a:fontRef idx="minor"/>
        </p:style>
      </p:sp>
      <p:sp>
        <p:nvSpPr>
          <p:cNvPr id="56" name="CustomShape 57"/>
          <p:cNvSpPr/>
          <p:nvPr/>
        </p:nvSpPr>
        <p:spPr>
          <a:xfrm>
            <a:off x="226440" y="1102320"/>
            <a:ext cx="1151640" cy="503640"/>
          </a:xfrm>
          <a:custGeom>
            <a:avLst/>
            <a:gdLst/>
            <a:ahLst/>
            <a:rect l="l" t="t" r="r" b="b"/>
            <a:pathLst>
              <a:path w="23165" h="10135">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style>
          <a:lnRef idx="0"/>
          <a:fillRef idx="0"/>
          <a:effectRef idx="0"/>
          <a:fontRef idx="minor"/>
        </p:style>
      </p:sp>
      <p:sp>
        <p:nvSpPr>
          <p:cNvPr id="57" name="CustomShape 58"/>
          <p:cNvSpPr/>
          <p:nvPr/>
        </p:nvSpPr>
        <p:spPr>
          <a:xfrm>
            <a:off x="318600" y="1209600"/>
            <a:ext cx="106920" cy="117000"/>
          </a:xfrm>
          <a:custGeom>
            <a:avLst/>
            <a:gdLst/>
            <a:ahLst/>
            <a:rect l="l" t="t" r="r" b="b"/>
            <a:pathLst>
              <a:path w="2156" h="2358">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style>
          <a:lnRef idx="0"/>
          <a:fillRef idx="0"/>
          <a:effectRef idx="0"/>
          <a:fontRef idx="minor"/>
        </p:style>
      </p:sp>
      <p:sp>
        <p:nvSpPr>
          <p:cNvPr id="58" name="CustomShape 59"/>
          <p:cNvSpPr/>
          <p:nvPr/>
        </p:nvSpPr>
        <p:spPr>
          <a:xfrm>
            <a:off x="1185840" y="1400400"/>
            <a:ext cx="141840" cy="150480"/>
          </a:xfrm>
          <a:custGeom>
            <a:avLst/>
            <a:gdLst/>
            <a:ahLst/>
            <a:rect l="l" t="t" r="r" b="b"/>
            <a:pathLst>
              <a:path w="2863" h="3031">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style>
          <a:lnRef idx="0"/>
          <a:fillRef idx="0"/>
          <a:effectRef idx="0"/>
          <a:fontRef idx="minor"/>
        </p:style>
      </p:sp>
      <p:sp>
        <p:nvSpPr>
          <p:cNvPr id="59" name="CustomShape 60"/>
          <p:cNvSpPr/>
          <p:nvPr/>
        </p:nvSpPr>
        <p:spPr>
          <a:xfrm>
            <a:off x="4028760" y="4203360"/>
            <a:ext cx="115200" cy="110160"/>
          </a:xfrm>
          <a:custGeom>
            <a:avLst/>
            <a:gdLst/>
            <a:ahLst/>
            <a:rect l="l" t="t" r="r" b="b"/>
            <a:pathLst>
              <a:path w="2324" h="2223">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style>
          <a:lnRef idx="0"/>
          <a:fillRef idx="0"/>
          <a:effectRef idx="0"/>
          <a:fontRef idx="minor"/>
        </p:style>
      </p:sp>
      <p:sp>
        <p:nvSpPr>
          <p:cNvPr id="60" name="CustomShape 61"/>
          <p:cNvSpPr/>
          <p:nvPr/>
        </p:nvSpPr>
        <p:spPr>
          <a:xfrm>
            <a:off x="3948480" y="4096080"/>
            <a:ext cx="115200" cy="113400"/>
          </a:xfrm>
          <a:custGeom>
            <a:avLst/>
            <a:gdLst/>
            <a:ahLst/>
            <a:rect l="l" t="t" r="r" b="b"/>
            <a:pathLst>
              <a:path w="2324" h="229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style>
          <a:lnRef idx="0"/>
          <a:fillRef idx="0"/>
          <a:effectRef idx="0"/>
          <a:fontRef idx="minor"/>
        </p:style>
      </p:sp>
      <p:sp>
        <p:nvSpPr>
          <p:cNvPr id="61" name="CustomShape 62"/>
          <p:cNvSpPr/>
          <p:nvPr/>
        </p:nvSpPr>
        <p:spPr>
          <a:xfrm>
            <a:off x="3826080" y="4502880"/>
            <a:ext cx="29880" cy="28080"/>
          </a:xfrm>
          <a:custGeom>
            <a:avLst/>
            <a:gdLst/>
            <a:ahLst/>
            <a:rect l="l" t="t" r="r" b="b"/>
            <a:pathLst>
              <a:path w="607" h="574">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style>
          <a:lnRef idx="0"/>
          <a:fillRef idx="0"/>
          <a:effectRef idx="0"/>
          <a:fontRef idx="minor"/>
        </p:style>
      </p:sp>
      <p:sp>
        <p:nvSpPr>
          <p:cNvPr id="62" name="CustomShape 63"/>
          <p:cNvSpPr/>
          <p:nvPr/>
        </p:nvSpPr>
        <p:spPr>
          <a:xfrm>
            <a:off x="4070520" y="4315320"/>
            <a:ext cx="110160" cy="113400"/>
          </a:xfrm>
          <a:custGeom>
            <a:avLst/>
            <a:gdLst/>
            <a:ahLst/>
            <a:rect l="l" t="t" r="r" b="b"/>
            <a:pathLst>
              <a:path w="2224" h="2291">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style>
          <a:lnRef idx="0"/>
          <a:fillRef idx="0"/>
          <a:effectRef idx="0"/>
          <a:fontRef idx="minor"/>
        </p:style>
      </p:sp>
      <p:sp>
        <p:nvSpPr>
          <p:cNvPr id="63" name="CustomShape 64"/>
          <p:cNvSpPr/>
          <p:nvPr/>
        </p:nvSpPr>
        <p:spPr>
          <a:xfrm>
            <a:off x="3946680" y="4334040"/>
            <a:ext cx="118440" cy="111960"/>
          </a:xfrm>
          <a:custGeom>
            <a:avLst/>
            <a:gdLst/>
            <a:ahLst/>
            <a:rect l="l" t="t" r="r" b="b"/>
            <a:pathLst>
              <a:path w="2391" h="2257">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style>
          <a:lnRef idx="0"/>
          <a:fillRef idx="0"/>
          <a:effectRef idx="0"/>
          <a:fontRef idx="minor"/>
        </p:style>
      </p:sp>
      <p:sp>
        <p:nvSpPr>
          <p:cNvPr id="64" name="CustomShape 65"/>
          <p:cNvSpPr/>
          <p:nvPr/>
        </p:nvSpPr>
        <p:spPr>
          <a:xfrm>
            <a:off x="3908160" y="4218480"/>
            <a:ext cx="115200" cy="125280"/>
          </a:xfrm>
          <a:custGeom>
            <a:avLst/>
            <a:gdLst/>
            <a:ahLst/>
            <a:rect l="l" t="t" r="r" b="b"/>
            <a:pathLst>
              <a:path w="2324" h="2526">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style>
          <a:lnRef idx="0"/>
          <a:fillRef idx="0"/>
          <a:effectRef idx="0"/>
          <a:fontRef idx="minor"/>
        </p:style>
      </p:sp>
      <p:sp>
        <p:nvSpPr>
          <p:cNvPr id="65" name="CustomShape 66"/>
          <p:cNvSpPr/>
          <p:nvPr/>
        </p:nvSpPr>
        <p:spPr>
          <a:xfrm>
            <a:off x="3757680" y="4194720"/>
            <a:ext cx="24840" cy="33120"/>
          </a:xfrm>
          <a:custGeom>
            <a:avLst/>
            <a:gdLst/>
            <a:ahLst/>
            <a:rect l="l" t="t" r="r" b="b"/>
            <a:pathLst>
              <a:path w="506" h="675">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style>
          <a:lnRef idx="0"/>
          <a:fillRef idx="0"/>
          <a:effectRef idx="0"/>
          <a:fontRef idx="minor"/>
        </p:style>
      </p:sp>
      <p:sp>
        <p:nvSpPr>
          <p:cNvPr id="66" name="CustomShape 67"/>
          <p:cNvSpPr/>
          <p:nvPr/>
        </p:nvSpPr>
        <p:spPr>
          <a:xfrm>
            <a:off x="3707280" y="4129560"/>
            <a:ext cx="113400" cy="125280"/>
          </a:xfrm>
          <a:custGeom>
            <a:avLst/>
            <a:gdLst/>
            <a:ahLst/>
            <a:rect l="l" t="t" r="r" b="b"/>
            <a:pathLst>
              <a:path w="2290" h="2526">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style>
          <a:lnRef idx="0"/>
          <a:fillRef idx="0"/>
          <a:effectRef idx="0"/>
          <a:fontRef idx="minor"/>
        </p:style>
      </p:sp>
      <p:sp>
        <p:nvSpPr>
          <p:cNvPr id="67" name="CustomShape 68"/>
          <p:cNvSpPr/>
          <p:nvPr/>
        </p:nvSpPr>
        <p:spPr>
          <a:xfrm>
            <a:off x="3230280" y="4442760"/>
            <a:ext cx="103680" cy="113400"/>
          </a:xfrm>
          <a:custGeom>
            <a:avLst/>
            <a:gdLst/>
            <a:ahLst/>
            <a:rect l="l" t="t" r="r" b="b"/>
            <a:pathLst>
              <a:path w="2089" h="2291">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style>
          <a:lnRef idx="0"/>
          <a:fillRef idx="0"/>
          <a:effectRef idx="0"/>
          <a:fontRef idx="minor"/>
        </p:style>
      </p:sp>
      <p:sp>
        <p:nvSpPr>
          <p:cNvPr id="68" name="CustomShape 69"/>
          <p:cNvSpPr/>
          <p:nvPr/>
        </p:nvSpPr>
        <p:spPr>
          <a:xfrm>
            <a:off x="3233520" y="4605120"/>
            <a:ext cx="33120" cy="26640"/>
          </a:xfrm>
          <a:custGeom>
            <a:avLst/>
            <a:gdLst/>
            <a:ahLst/>
            <a:rect l="l" t="t" r="r" b="b"/>
            <a:pathLst>
              <a:path w="675" h="54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style>
          <a:lnRef idx="0"/>
          <a:fillRef idx="0"/>
          <a:effectRef idx="0"/>
          <a:fontRef idx="minor"/>
        </p:style>
      </p:sp>
      <p:sp>
        <p:nvSpPr>
          <p:cNvPr id="69" name="CustomShape 70"/>
          <p:cNvSpPr/>
          <p:nvPr/>
        </p:nvSpPr>
        <p:spPr>
          <a:xfrm>
            <a:off x="3116160" y="4623480"/>
            <a:ext cx="26280" cy="26640"/>
          </a:xfrm>
          <a:custGeom>
            <a:avLst/>
            <a:gdLst/>
            <a:ahLst/>
            <a:rect l="l" t="t" r="r" b="b"/>
            <a:pathLst>
              <a:path w="539" h="54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style>
          <a:lnRef idx="0"/>
          <a:fillRef idx="0"/>
          <a:effectRef idx="0"/>
          <a:fontRef idx="minor"/>
        </p:style>
      </p:sp>
      <p:sp>
        <p:nvSpPr>
          <p:cNvPr id="70" name="CustomShape 71"/>
          <p:cNvSpPr/>
          <p:nvPr/>
        </p:nvSpPr>
        <p:spPr>
          <a:xfrm>
            <a:off x="3189960" y="4566600"/>
            <a:ext cx="118440" cy="110160"/>
          </a:xfrm>
          <a:custGeom>
            <a:avLst/>
            <a:gdLst/>
            <a:ahLst/>
            <a:rect l="l" t="t" r="r" b="b"/>
            <a:pathLst>
              <a:path w="2392" h="2223">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style>
          <a:lnRef idx="0"/>
          <a:fillRef idx="0"/>
          <a:effectRef idx="0"/>
          <a:fontRef idx="minor"/>
        </p:style>
      </p:sp>
      <p:sp>
        <p:nvSpPr>
          <p:cNvPr id="71" name="CustomShape 72"/>
          <p:cNvSpPr/>
          <p:nvPr/>
        </p:nvSpPr>
        <p:spPr>
          <a:xfrm>
            <a:off x="3077640" y="4584960"/>
            <a:ext cx="108720" cy="110160"/>
          </a:xfrm>
          <a:custGeom>
            <a:avLst/>
            <a:gdLst/>
            <a:ahLst/>
            <a:rect l="l" t="t" r="r" b="b"/>
            <a:pathLst>
              <a:path w="2190" h="2223">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style>
          <a:lnRef idx="0"/>
          <a:fillRef idx="0"/>
          <a:effectRef idx="0"/>
          <a:fontRef idx="minor"/>
        </p:style>
      </p:sp>
      <p:sp>
        <p:nvSpPr>
          <p:cNvPr id="72" name="CustomShape 73"/>
          <p:cNvSpPr/>
          <p:nvPr/>
        </p:nvSpPr>
        <p:spPr>
          <a:xfrm>
            <a:off x="3071160" y="4598280"/>
            <a:ext cx="23040" cy="100080"/>
          </a:xfrm>
          <a:custGeom>
            <a:avLst/>
            <a:gdLst/>
            <a:ahLst/>
            <a:rect l="l" t="t" r="r" b="b"/>
            <a:pathLst>
              <a:path w="472" h="2021">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style>
          <a:lnRef idx="0"/>
          <a:fillRef idx="0"/>
          <a:effectRef idx="0"/>
          <a:fontRef idx="minor"/>
        </p:style>
      </p:sp>
      <p:sp>
        <p:nvSpPr>
          <p:cNvPr id="73" name="CustomShape 74"/>
          <p:cNvSpPr/>
          <p:nvPr/>
        </p:nvSpPr>
        <p:spPr>
          <a:xfrm>
            <a:off x="3153240" y="4499640"/>
            <a:ext cx="31680" cy="46440"/>
          </a:xfrm>
          <a:custGeom>
            <a:avLst/>
            <a:gdLst/>
            <a:ahLst/>
            <a:rect l="l" t="t" r="r" b="b"/>
            <a:pathLst>
              <a:path w="641" h="944">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style>
          <a:lnRef idx="0"/>
          <a:fillRef idx="0"/>
          <a:effectRef idx="0"/>
          <a:fontRef idx="minor"/>
        </p:style>
      </p:sp>
      <p:sp>
        <p:nvSpPr>
          <p:cNvPr id="74" name="CustomShape 75"/>
          <p:cNvSpPr/>
          <p:nvPr/>
        </p:nvSpPr>
        <p:spPr>
          <a:xfrm>
            <a:off x="3107880" y="4456080"/>
            <a:ext cx="117000" cy="117000"/>
          </a:xfrm>
          <a:custGeom>
            <a:avLst/>
            <a:gdLst/>
            <a:ahLst/>
            <a:rect l="l" t="t" r="r" b="b"/>
            <a:pathLst>
              <a:path w="2358" h="2357">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style>
          <a:lnRef idx="0"/>
          <a:fillRef idx="0"/>
          <a:effectRef idx="0"/>
          <a:fontRef idx="minor"/>
        </p:style>
      </p:sp>
      <p:sp>
        <p:nvSpPr>
          <p:cNvPr id="75" name="CustomShape 76"/>
          <p:cNvSpPr/>
          <p:nvPr/>
        </p:nvSpPr>
        <p:spPr>
          <a:xfrm>
            <a:off x="3551400" y="4509720"/>
            <a:ext cx="117000" cy="115200"/>
          </a:xfrm>
          <a:custGeom>
            <a:avLst/>
            <a:gdLst/>
            <a:ahLst/>
            <a:rect l="l" t="t" r="r" b="b"/>
            <a:pathLst>
              <a:path w="2358" h="2324">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style>
          <a:lnRef idx="0"/>
          <a:fillRef idx="0"/>
          <a:effectRef idx="0"/>
          <a:fontRef idx="minor"/>
        </p:style>
      </p:sp>
      <p:sp>
        <p:nvSpPr>
          <p:cNvPr id="76" name="CustomShape 77"/>
          <p:cNvSpPr/>
          <p:nvPr/>
        </p:nvSpPr>
        <p:spPr>
          <a:xfrm>
            <a:off x="3789360" y="4477680"/>
            <a:ext cx="118440" cy="108720"/>
          </a:xfrm>
          <a:custGeom>
            <a:avLst/>
            <a:gdLst/>
            <a:ahLst/>
            <a:rect l="l" t="t" r="r" b="b"/>
            <a:pathLst>
              <a:path w="2392" h="219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style>
          <a:lnRef idx="0"/>
          <a:fillRef idx="0"/>
          <a:effectRef idx="0"/>
          <a:fontRef idx="minor"/>
        </p:style>
      </p:sp>
      <p:sp>
        <p:nvSpPr>
          <p:cNvPr id="77" name="CustomShape 78"/>
          <p:cNvSpPr/>
          <p:nvPr/>
        </p:nvSpPr>
        <p:spPr>
          <a:xfrm>
            <a:off x="3310560" y="4545000"/>
            <a:ext cx="113400" cy="125280"/>
          </a:xfrm>
          <a:custGeom>
            <a:avLst/>
            <a:gdLst/>
            <a:ahLst/>
            <a:rect l="l" t="t" r="r" b="b"/>
            <a:pathLst>
              <a:path w="2291" h="2526">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style>
          <a:lnRef idx="0"/>
          <a:fillRef idx="0"/>
          <a:effectRef idx="0"/>
          <a:fontRef idx="minor"/>
        </p:style>
      </p:sp>
      <p:sp>
        <p:nvSpPr>
          <p:cNvPr id="78" name="CustomShape 79"/>
          <p:cNvSpPr/>
          <p:nvPr/>
        </p:nvSpPr>
        <p:spPr>
          <a:xfrm>
            <a:off x="3350520" y="4584960"/>
            <a:ext cx="31680" cy="38160"/>
          </a:xfrm>
          <a:custGeom>
            <a:avLst/>
            <a:gdLst/>
            <a:ahLst/>
            <a:rect l="l" t="t" r="r" b="b"/>
            <a:pathLst>
              <a:path w="641" h="775">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style>
          <a:lnRef idx="0"/>
          <a:fillRef idx="0"/>
          <a:effectRef idx="0"/>
          <a:fontRef idx="minor"/>
        </p:style>
      </p:sp>
      <p:sp>
        <p:nvSpPr>
          <p:cNvPr id="79" name="CustomShape 80"/>
          <p:cNvSpPr/>
          <p:nvPr/>
        </p:nvSpPr>
        <p:spPr>
          <a:xfrm>
            <a:off x="3826080" y="4116240"/>
            <a:ext cx="115200" cy="108360"/>
          </a:xfrm>
          <a:custGeom>
            <a:avLst/>
            <a:gdLst/>
            <a:ahLst/>
            <a:rect l="l" t="t" r="r" b="b"/>
            <a:pathLst>
              <a:path w="2324" h="2189">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style>
          <a:lnRef idx="0"/>
          <a:fillRef idx="0"/>
          <a:effectRef idx="0"/>
          <a:fontRef idx="minor"/>
        </p:style>
      </p:sp>
      <p:sp>
        <p:nvSpPr>
          <p:cNvPr id="80" name="CustomShape 81"/>
          <p:cNvSpPr/>
          <p:nvPr/>
        </p:nvSpPr>
        <p:spPr>
          <a:xfrm>
            <a:off x="2751120" y="4437720"/>
            <a:ext cx="36360" cy="41400"/>
          </a:xfrm>
          <a:custGeom>
            <a:avLst/>
            <a:gdLst/>
            <a:ahLst/>
            <a:rect l="l" t="t" r="r" b="b"/>
            <a:pathLst>
              <a:path w="742" h="843">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style>
          <a:lnRef idx="0"/>
          <a:fillRef idx="0"/>
          <a:effectRef idx="0"/>
          <a:fontRef idx="minor"/>
        </p:style>
      </p:sp>
      <p:sp>
        <p:nvSpPr>
          <p:cNvPr id="81" name="CustomShape 82"/>
          <p:cNvSpPr/>
          <p:nvPr/>
        </p:nvSpPr>
        <p:spPr>
          <a:xfrm>
            <a:off x="2694240" y="4755960"/>
            <a:ext cx="117000" cy="140400"/>
          </a:xfrm>
          <a:custGeom>
            <a:avLst/>
            <a:gdLst/>
            <a:ahLst/>
            <a:rect l="l" t="t" r="r" b="b"/>
            <a:pathLst>
              <a:path w="2358" h="2829">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style>
          <a:lnRef idx="0"/>
          <a:fillRef idx="0"/>
          <a:effectRef idx="0"/>
          <a:fontRef idx="minor"/>
        </p:style>
      </p:sp>
      <p:sp>
        <p:nvSpPr>
          <p:cNvPr id="82" name="CustomShape 83"/>
          <p:cNvSpPr/>
          <p:nvPr/>
        </p:nvSpPr>
        <p:spPr>
          <a:xfrm>
            <a:off x="2747880" y="4512960"/>
            <a:ext cx="118440" cy="111960"/>
          </a:xfrm>
          <a:custGeom>
            <a:avLst/>
            <a:gdLst/>
            <a:ahLst/>
            <a:rect l="l" t="t" r="r" b="b"/>
            <a:pathLst>
              <a:path w="2391" h="2257">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style>
          <a:lnRef idx="0"/>
          <a:fillRef idx="0"/>
          <a:effectRef idx="0"/>
          <a:fontRef idx="minor"/>
        </p:style>
      </p:sp>
      <p:sp>
        <p:nvSpPr>
          <p:cNvPr id="83" name="CustomShape 84"/>
          <p:cNvSpPr/>
          <p:nvPr/>
        </p:nvSpPr>
        <p:spPr>
          <a:xfrm>
            <a:off x="2709360" y="4397400"/>
            <a:ext cx="113400" cy="125280"/>
          </a:xfrm>
          <a:custGeom>
            <a:avLst/>
            <a:gdLst/>
            <a:ahLst/>
            <a:rect l="l" t="t" r="r" b="b"/>
            <a:pathLst>
              <a:path w="2291" h="2526">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style>
          <a:lnRef idx="0"/>
          <a:fillRef idx="0"/>
          <a:effectRef idx="0"/>
          <a:fontRef idx="minor"/>
        </p:style>
      </p:sp>
      <p:sp>
        <p:nvSpPr>
          <p:cNvPr id="84" name="CustomShape 85"/>
          <p:cNvSpPr/>
          <p:nvPr/>
        </p:nvSpPr>
        <p:spPr>
          <a:xfrm>
            <a:off x="3472920" y="4169880"/>
            <a:ext cx="110160" cy="110160"/>
          </a:xfrm>
          <a:custGeom>
            <a:avLst/>
            <a:gdLst/>
            <a:ahLst/>
            <a:rect l="l" t="t" r="r" b="b"/>
            <a:pathLst>
              <a:path w="2223" h="2223">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style>
          <a:lnRef idx="0"/>
          <a:fillRef idx="0"/>
          <a:effectRef idx="0"/>
          <a:fontRef idx="minor"/>
        </p:style>
      </p:sp>
      <p:sp>
        <p:nvSpPr>
          <p:cNvPr id="85" name="CustomShape 86"/>
          <p:cNvSpPr/>
          <p:nvPr/>
        </p:nvSpPr>
        <p:spPr>
          <a:xfrm>
            <a:off x="2573640" y="4777560"/>
            <a:ext cx="120240" cy="127080"/>
          </a:xfrm>
          <a:custGeom>
            <a:avLst/>
            <a:gdLst/>
            <a:ahLst/>
            <a:rect l="l" t="t" r="r" b="b"/>
            <a:pathLst>
              <a:path w="2425" h="256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style>
          <a:lnRef idx="0"/>
          <a:fillRef idx="0"/>
          <a:effectRef idx="0"/>
          <a:fontRef idx="minor"/>
        </p:style>
      </p:sp>
      <p:sp>
        <p:nvSpPr>
          <p:cNvPr id="86" name="CustomShape 87"/>
          <p:cNvSpPr/>
          <p:nvPr/>
        </p:nvSpPr>
        <p:spPr>
          <a:xfrm>
            <a:off x="4462560" y="4134600"/>
            <a:ext cx="441720" cy="732960"/>
          </a:xfrm>
          <a:custGeom>
            <a:avLst/>
            <a:gdLst/>
            <a:ahLst/>
            <a:rect l="l" t="t" r="r" b="b"/>
            <a:pathLst>
              <a:path w="8889" h="14748">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style>
          <a:lnRef idx="0"/>
          <a:fillRef idx="0"/>
          <a:effectRef idx="0"/>
          <a:fontRef idx="minor"/>
        </p:style>
      </p:sp>
      <p:sp>
        <p:nvSpPr>
          <p:cNvPr id="87" name="CustomShape 88"/>
          <p:cNvSpPr/>
          <p:nvPr/>
        </p:nvSpPr>
        <p:spPr>
          <a:xfrm>
            <a:off x="3107880" y="4219920"/>
            <a:ext cx="113400" cy="123480"/>
          </a:xfrm>
          <a:custGeom>
            <a:avLst/>
            <a:gdLst/>
            <a:ahLst/>
            <a:rect l="l" t="t" r="r" b="b"/>
            <a:pathLst>
              <a:path w="2291" h="2493">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style>
          <a:lnRef idx="0"/>
          <a:fillRef idx="0"/>
          <a:effectRef idx="0"/>
          <a:fontRef idx="minor"/>
        </p:style>
      </p:sp>
      <p:sp>
        <p:nvSpPr>
          <p:cNvPr id="88" name="CustomShape 89"/>
          <p:cNvSpPr/>
          <p:nvPr/>
        </p:nvSpPr>
        <p:spPr>
          <a:xfrm>
            <a:off x="3226680" y="4204800"/>
            <a:ext cx="115200" cy="110160"/>
          </a:xfrm>
          <a:custGeom>
            <a:avLst/>
            <a:gdLst/>
            <a:ahLst/>
            <a:rect l="l" t="t" r="r" b="b"/>
            <a:pathLst>
              <a:path w="2324" h="2223">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style>
          <a:lnRef idx="0"/>
          <a:fillRef idx="0"/>
          <a:effectRef idx="0"/>
          <a:fontRef idx="minor"/>
        </p:style>
      </p:sp>
      <p:sp>
        <p:nvSpPr>
          <p:cNvPr id="89" name="CustomShape 90"/>
          <p:cNvSpPr/>
          <p:nvPr/>
        </p:nvSpPr>
        <p:spPr>
          <a:xfrm>
            <a:off x="2871720" y="4425840"/>
            <a:ext cx="38160" cy="31320"/>
          </a:xfrm>
          <a:custGeom>
            <a:avLst/>
            <a:gdLst/>
            <a:ahLst/>
            <a:rect l="l" t="t" r="r" b="b"/>
            <a:pathLst>
              <a:path w="776" h="64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style>
          <a:lnRef idx="0"/>
          <a:fillRef idx="0"/>
          <a:effectRef idx="0"/>
          <a:fontRef idx="minor"/>
        </p:style>
      </p:sp>
      <p:sp>
        <p:nvSpPr>
          <p:cNvPr id="90" name="CustomShape 91"/>
          <p:cNvSpPr/>
          <p:nvPr/>
        </p:nvSpPr>
        <p:spPr>
          <a:xfrm>
            <a:off x="3349080" y="4185000"/>
            <a:ext cx="115200" cy="113400"/>
          </a:xfrm>
          <a:custGeom>
            <a:avLst/>
            <a:gdLst/>
            <a:ahLst/>
            <a:rect l="l" t="t" r="r" b="b"/>
            <a:pathLst>
              <a:path w="2324" h="2291">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style>
          <a:lnRef idx="0"/>
          <a:fillRef idx="0"/>
          <a:effectRef idx="0"/>
          <a:fontRef idx="minor"/>
        </p:style>
      </p:sp>
      <p:sp>
        <p:nvSpPr>
          <p:cNvPr id="91" name="CustomShape 92"/>
          <p:cNvSpPr/>
          <p:nvPr/>
        </p:nvSpPr>
        <p:spPr>
          <a:xfrm>
            <a:off x="3397680" y="4248360"/>
            <a:ext cx="19800" cy="29880"/>
          </a:xfrm>
          <a:custGeom>
            <a:avLst/>
            <a:gdLst/>
            <a:ahLst/>
            <a:rect l="l" t="t" r="r" b="b"/>
            <a:pathLst>
              <a:path w="405" h="607">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style>
          <a:lnRef idx="0"/>
          <a:fillRef idx="0"/>
          <a:effectRef idx="0"/>
          <a:fontRef idx="minor"/>
        </p:style>
      </p:sp>
      <p:sp>
        <p:nvSpPr>
          <p:cNvPr id="92" name="CustomShape 93"/>
          <p:cNvSpPr/>
          <p:nvPr/>
        </p:nvSpPr>
        <p:spPr>
          <a:xfrm>
            <a:off x="3278520" y="4266720"/>
            <a:ext cx="24840" cy="29880"/>
          </a:xfrm>
          <a:custGeom>
            <a:avLst/>
            <a:gdLst/>
            <a:ahLst/>
            <a:rect l="l" t="t" r="r" b="b"/>
            <a:pathLst>
              <a:path w="507" h="607">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style>
          <a:lnRef idx="0"/>
          <a:fillRef idx="0"/>
          <a:effectRef idx="0"/>
          <a:fontRef idx="minor"/>
        </p:style>
      </p:sp>
      <p:sp>
        <p:nvSpPr>
          <p:cNvPr id="93" name="CustomShape 94"/>
          <p:cNvSpPr/>
          <p:nvPr/>
        </p:nvSpPr>
        <p:spPr>
          <a:xfrm>
            <a:off x="2829960" y="4382280"/>
            <a:ext cx="115200" cy="110160"/>
          </a:xfrm>
          <a:custGeom>
            <a:avLst/>
            <a:gdLst/>
            <a:ahLst/>
            <a:rect l="l" t="t" r="r" b="b"/>
            <a:pathLst>
              <a:path w="2325" h="2223">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style>
          <a:lnRef idx="0"/>
          <a:fillRef idx="0"/>
          <a:effectRef idx="0"/>
          <a:fontRef idx="minor"/>
        </p:style>
      </p:sp>
      <p:sp>
        <p:nvSpPr>
          <p:cNvPr id="94" name="CustomShape 95"/>
          <p:cNvSpPr/>
          <p:nvPr/>
        </p:nvSpPr>
        <p:spPr>
          <a:xfrm>
            <a:off x="3156480" y="4281840"/>
            <a:ext cx="29880" cy="43200"/>
          </a:xfrm>
          <a:custGeom>
            <a:avLst/>
            <a:gdLst/>
            <a:ahLst/>
            <a:rect l="l" t="t" r="r" b="b"/>
            <a:pathLst>
              <a:path w="607" h="876">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style>
          <a:lnRef idx="0"/>
          <a:fillRef idx="0"/>
          <a:effectRef idx="0"/>
          <a:fontRef idx="minor"/>
        </p:style>
      </p:sp>
      <p:sp>
        <p:nvSpPr>
          <p:cNvPr id="95" name="CustomShape 96"/>
          <p:cNvSpPr/>
          <p:nvPr/>
        </p:nvSpPr>
        <p:spPr>
          <a:xfrm>
            <a:off x="2873520" y="4260240"/>
            <a:ext cx="110160" cy="108720"/>
          </a:xfrm>
          <a:custGeom>
            <a:avLst/>
            <a:gdLst/>
            <a:ahLst/>
            <a:rect l="l" t="t" r="r" b="b"/>
            <a:pathLst>
              <a:path w="2223" h="219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style>
          <a:lnRef idx="0"/>
          <a:fillRef idx="0"/>
          <a:effectRef idx="0"/>
          <a:fontRef idx="minor"/>
        </p:style>
      </p:sp>
      <p:sp>
        <p:nvSpPr>
          <p:cNvPr id="96" name="CustomShape 97"/>
          <p:cNvSpPr/>
          <p:nvPr/>
        </p:nvSpPr>
        <p:spPr>
          <a:xfrm>
            <a:off x="2558520" y="4482720"/>
            <a:ext cx="48240" cy="39960"/>
          </a:xfrm>
          <a:custGeom>
            <a:avLst/>
            <a:gdLst/>
            <a:ahLst/>
            <a:rect l="l" t="t" r="r" b="b"/>
            <a:pathLst>
              <a:path w="978" h="809">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style>
          <a:lnRef idx="0"/>
          <a:fillRef idx="0"/>
          <a:effectRef idx="0"/>
          <a:fontRef idx="minor"/>
        </p:style>
      </p:sp>
      <p:sp>
        <p:nvSpPr>
          <p:cNvPr id="97" name="CustomShape 98"/>
          <p:cNvSpPr/>
          <p:nvPr/>
        </p:nvSpPr>
        <p:spPr>
          <a:xfrm>
            <a:off x="3243600" y="4121280"/>
            <a:ext cx="120240" cy="83520"/>
          </a:xfrm>
          <a:custGeom>
            <a:avLst/>
            <a:gdLst/>
            <a:ahLst/>
            <a:rect l="l" t="t" r="r" b="b"/>
            <a:pathLst>
              <a:path w="2426" h="1684">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style>
          <a:lnRef idx="0"/>
          <a:fillRef idx="0"/>
          <a:effectRef idx="0"/>
          <a:fontRef idx="minor"/>
        </p:style>
      </p:sp>
      <p:sp>
        <p:nvSpPr>
          <p:cNvPr id="98" name="CustomShape 99"/>
          <p:cNvSpPr/>
          <p:nvPr/>
        </p:nvSpPr>
        <p:spPr>
          <a:xfrm>
            <a:off x="3362400" y="4104360"/>
            <a:ext cx="120240" cy="83520"/>
          </a:xfrm>
          <a:custGeom>
            <a:avLst/>
            <a:gdLst/>
            <a:ahLst/>
            <a:rect l="l" t="t" r="r" b="b"/>
            <a:pathLst>
              <a:path w="2425" h="1685">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style>
          <a:lnRef idx="0"/>
          <a:fillRef idx="0"/>
          <a:effectRef idx="0"/>
          <a:fontRef idx="minor"/>
        </p:style>
      </p:sp>
      <p:sp>
        <p:nvSpPr>
          <p:cNvPr id="99" name="CustomShape 100"/>
          <p:cNvSpPr/>
          <p:nvPr/>
        </p:nvSpPr>
        <p:spPr>
          <a:xfrm>
            <a:off x="3859560" y="4034160"/>
            <a:ext cx="113400" cy="74880"/>
          </a:xfrm>
          <a:custGeom>
            <a:avLst/>
            <a:gdLst/>
            <a:ahLst/>
            <a:rect l="l" t="t" r="r" b="b"/>
            <a:pathLst>
              <a:path w="2291" h="1516">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style>
          <a:lnRef idx="0"/>
          <a:fillRef idx="0"/>
          <a:effectRef idx="0"/>
          <a:fontRef idx="minor"/>
        </p:style>
      </p:sp>
      <p:sp>
        <p:nvSpPr>
          <p:cNvPr id="100" name="CustomShape 101"/>
          <p:cNvSpPr/>
          <p:nvPr/>
        </p:nvSpPr>
        <p:spPr>
          <a:xfrm>
            <a:off x="3498120" y="4084560"/>
            <a:ext cx="108360" cy="83520"/>
          </a:xfrm>
          <a:custGeom>
            <a:avLst/>
            <a:gdLst/>
            <a:ahLst/>
            <a:rect l="l" t="t" r="r" b="b"/>
            <a:pathLst>
              <a:path w="2189" h="1685">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style>
          <a:lnRef idx="0"/>
          <a:fillRef idx="0"/>
          <a:effectRef idx="0"/>
          <a:fontRef idx="minor"/>
        </p:style>
      </p:sp>
      <p:sp>
        <p:nvSpPr>
          <p:cNvPr id="101" name="CustomShape 102"/>
          <p:cNvSpPr/>
          <p:nvPr/>
        </p:nvSpPr>
        <p:spPr>
          <a:xfrm>
            <a:off x="2992320" y="4159800"/>
            <a:ext cx="122040" cy="78480"/>
          </a:xfrm>
          <a:custGeom>
            <a:avLst/>
            <a:gdLst/>
            <a:ahLst/>
            <a:rect l="l" t="t" r="r" b="b"/>
            <a:pathLst>
              <a:path w="2459" h="1584">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style>
          <a:lnRef idx="0"/>
          <a:fillRef idx="0"/>
          <a:effectRef idx="0"/>
          <a:fontRef idx="minor"/>
        </p:style>
      </p:sp>
      <p:sp>
        <p:nvSpPr>
          <p:cNvPr id="102" name="CustomShape 103"/>
          <p:cNvSpPr/>
          <p:nvPr/>
        </p:nvSpPr>
        <p:spPr>
          <a:xfrm>
            <a:off x="3737520" y="4051080"/>
            <a:ext cx="117000" cy="76680"/>
          </a:xfrm>
          <a:custGeom>
            <a:avLst/>
            <a:gdLst/>
            <a:ahLst/>
            <a:rect l="l" t="t" r="r" b="b"/>
            <a:pathLst>
              <a:path w="2357" h="155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style>
          <a:lnRef idx="0"/>
          <a:fillRef idx="0"/>
          <a:effectRef idx="0"/>
          <a:fontRef idx="minor"/>
        </p:style>
      </p:sp>
      <p:sp>
        <p:nvSpPr>
          <p:cNvPr id="103" name="CustomShape 104"/>
          <p:cNvSpPr/>
          <p:nvPr/>
        </p:nvSpPr>
        <p:spPr>
          <a:xfrm>
            <a:off x="3615120" y="4069440"/>
            <a:ext cx="117000" cy="76680"/>
          </a:xfrm>
          <a:custGeom>
            <a:avLst/>
            <a:gdLst/>
            <a:ahLst/>
            <a:rect l="l" t="t" r="r" b="b"/>
            <a:pathLst>
              <a:path w="2358" h="155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style>
          <a:lnRef idx="0"/>
          <a:fillRef idx="0"/>
          <a:effectRef idx="0"/>
          <a:fontRef idx="minor"/>
        </p:style>
      </p:sp>
      <p:sp>
        <p:nvSpPr>
          <p:cNvPr id="104" name="CustomShape 105"/>
          <p:cNvSpPr/>
          <p:nvPr/>
        </p:nvSpPr>
        <p:spPr>
          <a:xfrm>
            <a:off x="2620800" y="4219920"/>
            <a:ext cx="113400" cy="74880"/>
          </a:xfrm>
          <a:custGeom>
            <a:avLst/>
            <a:gdLst/>
            <a:ahLst/>
            <a:rect l="l" t="t" r="r" b="b"/>
            <a:pathLst>
              <a:path w="2290" h="1516">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style>
          <a:lnRef idx="0"/>
          <a:fillRef idx="0"/>
          <a:effectRef idx="0"/>
          <a:fontRef idx="minor"/>
        </p:style>
      </p:sp>
      <p:sp>
        <p:nvSpPr>
          <p:cNvPr id="105" name="CustomShape 106"/>
          <p:cNvSpPr/>
          <p:nvPr/>
        </p:nvSpPr>
        <p:spPr>
          <a:xfrm>
            <a:off x="2742840" y="4196520"/>
            <a:ext cx="122040" cy="79920"/>
          </a:xfrm>
          <a:custGeom>
            <a:avLst/>
            <a:gdLst/>
            <a:ahLst/>
            <a:rect l="l" t="t" r="r" b="b"/>
            <a:pathLst>
              <a:path w="2458" h="1617">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style>
          <a:lnRef idx="0"/>
          <a:fillRef idx="0"/>
          <a:effectRef idx="0"/>
          <a:fontRef idx="minor"/>
        </p:style>
      </p:sp>
      <p:sp>
        <p:nvSpPr>
          <p:cNvPr id="106" name="CustomShape 107"/>
          <p:cNvSpPr/>
          <p:nvPr/>
        </p:nvSpPr>
        <p:spPr>
          <a:xfrm>
            <a:off x="2627280" y="4295520"/>
            <a:ext cx="115200" cy="110160"/>
          </a:xfrm>
          <a:custGeom>
            <a:avLst/>
            <a:gdLst/>
            <a:ahLst/>
            <a:rect l="l" t="t" r="r" b="b"/>
            <a:pathLst>
              <a:path w="2324" h="2224">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style>
          <a:lnRef idx="0"/>
          <a:fillRef idx="0"/>
          <a:effectRef idx="0"/>
          <a:fontRef idx="minor"/>
        </p:style>
      </p:sp>
      <p:sp>
        <p:nvSpPr>
          <p:cNvPr id="107" name="CustomShape 108"/>
          <p:cNvSpPr/>
          <p:nvPr/>
        </p:nvSpPr>
        <p:spPr>
          <a:xfrm>
            <a:off x="2799720" y="4329000"/>
            <a:ext cx="31680" cy="38160"/>
          </a:xfrm>
          <a:custGeom>
            <a:avLst/>
            <a:gdLst/>
            <a:ahLst/>
            <a:rect l="l" t="t" r="r" b="b"/>
            <a:pathLst>
              <a:path w="641" h="775">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style>
          <a:lnRef idx="0"/>
          <a:fillRef idx="0"/>
          <a:effectRef idx="0"/>
          <a:fontRef idx="minor"/>
        </p:style>
      </p:sp>
      <p:sp>
        <p:nvSpPr>
          <p:cNvPr id="108" name="CustomShape 109"/>
          <p:cNvSpPr/>
          <p:nvPr/>
        </p:nvSpPr>
        <p:spPr>
          <a:xfrm>
            <a:off x="2866680" y="4179960"/>
            <a:ext cx="118440" cy="79920"/>
          </a:xfrm>
          <a:custGeom>
            <a:avLst/>
            <a:gdLst/>
            <a:ahLst/>
            <a:rect l="l" t="t" r="r" b="b"/>
            <a:pathLst>
              <a:path w="2392" h="1617">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style>
          <a:lnRef idx="0"/>
          <a:fillRef idx="0"/>
          <a:effectRef idx="0"/>
          <a:fontRef idx="minor"/>
        </p:style>
      </p:sp>
      <p:sp>
        <p:nvSpPr>
          <p:cNvPr id="109" name="CustomShape 110"/>
          <p:cNvSpPr/>
          <p:nvPr/>
        </p:nvSpPr>
        <p:spPr>
          <a:xfrm>
            <a:off x="2749680" y="4275360"/>
            <a:ext cx="115200" cy="113400"/>
          </a:xfrm>
          <a:custGeom>
            <a:avLst/>
            <a:gdLst/>
            <a:ahLst/>
            <a:rect l="l" t="t" r="r" b="b"/>
            <a:pathLst>
              <a:path w="2324" h="2291">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style>
          <a:lnRef idx="0"/>
          <a:fillRef idx="0"/>
          <a:effectRef idx="0"/>
          <a:fontRef idx="minor"/>
        </p:style>
      </p:sp>
      <p:sp>
        <p:nvSpPr>
          <p:cNvPr id="110" name="CustomShape 111"/>
          <p:cNvSpPr/>
          <p:nvPr/>
        </p:nvSpPr>
        <p:spPr>
          <a:xfrm>
            <a:off x="3032640" y="4295520"/>
            <a:ext cx="33120" cy="36360"/>
          </a:xfrm>
          <a:custGeom>
            <a:avLst/>
            <a:gdLst/>
            <a:ahLst/>
            <a:rect l="l" t="t" r="r" b="b"/>
            <a:pathLst>
              <a:path w="675" h="742">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style>
          <a:lnRef idx="0"/>
          <a:fillRef idx="0"/>
          <a:effectRef idx="0"/>
          <a:fontRef idx="minor"/>
        </p:style>
      </p:sp>
      <p:sp>
        <p:nvSpPr>
          <p:cNvPr id="111" name="CustomShape 112"/>
          <p:cNvSpPr/>
          <p:nvPr/>
        </p:nvSpPr>
        <p:spPr>
          <a:xfrm>
            <a:off x="2987280" y="4241880"/>
            <a:ext cx="117000" cy="110160"/>
          </a:xfrm>
          <a:custGeom>
            <a:avLst/>
            <a:gdLst/>
            <a:ahLst/>
            <a:rect l="l" t="t" r="r" b="b"/>
            <a:pathLst>
              <a:path w="2358" h="2223">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style>
          <a:lnRef idx="0"/>
          <a:fillRef idx="0"/>
          <a:effectRef idx="0"/>
          <a:fontRef idx="minor"/>
        </p:style>
      </p:sp>
      <p:sp>
        <p:nvSpPr>
          <p:cNvPr id="112" name="CustomShape 113"/>
          <p:cNvSpPr/>
          <p:nvPr/>
        </p:nvSpPr>
        <p:spPr>
          <a:xfrm>
            <a:off x="3117960" y="4142880"/>
            <a:ext cx="118440" cy="78480"/>
          </a:xfrm>
          <a:custGeom>
            <a:avLst/>
            <a:gdLst/>
            <a:ahLst/>
            <a:rect l="l" t="t" r="r" b="b"/>
            <a:pathLst>
              <a:path w="2392" h="1583">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style>
          <a:lnRef idx="0"/>
          <a:fillRef idx="0"/>
          <a:effectRef idx="0"/>
          <a:fontRef idx="minor"/>
        </p:style>
      </p:sp>
      <p:sp>
        <p:nvSpPr>
          <p:cNvPr id="113" name="CustomShape 114"/>
          <p:cNvSpPr/>
          <p:nvPr/>
        </p:nvSpPr>
        <p:spPr>
          <a:xfrm>
            <a:off x="4248000" y="4615200"/>
            <a:ext cx="21600" cy="31680"/>
          </a:xfrm>
          <a:custGeom>
            <a:avLst/>
            <a:gdLst/>
            <a:ahLst/>
            <a:rect l="l" t="t" r="r" b="b"/>
            <a:pathLst>
              <a:path w="439" h="641">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style>
          <a:lnRef idx="0"/>
          <a:fillRef idx="0"/>
          <a:effectRef idx="0"/>
          <a:fontRef idx="minor"/>
        </p:style>
      </p:sp>
      <p:sp>
        <p:nvSpPr>
          <p:cNvPr id="114" name="CustomShape 115"/>
          <p:cNvSpPr/>
          <p:nvPr/>
        </p:nvSpPr>
        <p:spPr>
          <a:xfrm>
            <a:off x="4203000" y="4613400"/>
            <a:ext cx="12960" cy="58320"/>
          </a:xfrm>
          <a:custGeom>
            <a:avLst/>
            <a:gdLst/>
            <a:ahLst/>
            <a:rect l="l" t="t" r="r" b="b"/>
            <a:pathLst>
              <a:path w="271" h="118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style>
          <a:lnRef idx="0"/>
          <a:fillRef idx="0"/>
          <a:effectRef idx="0"/>
          <a:fontRef idx="minor"/>
        </p:style>
      </p:sp>
      <p:sp>
        <p:nvSpPr>
          <p:cNvPr id="115" name="CustomShape 116"/>
          <p:cNvSpPr/>
          <p:nvPr/>
        </p:nvSpPr>
        <p:spPr>
          <a:xfrm>
            <a:off x="4203000" y="4590000"/>
            <a:ext cx="115200" cy="76680"/>
          </a:xfrm>
          <a:custGeom>
            <a:avLst/>
            <a:gdLst/>
            <a:ahLst/>
            <a:rect l="l" t="t" r="r" b="b"/>
            <a:pathLst>
              <a:path w="2324" h="155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style>
          <a:lnRef idx="0"/>
          <a:fillRef idx="0"/>
          <a:effectRef idx="0"/>
          <a:fontRef idx="minor"/>
        </p:style>
      </p:sp>
      <p:sp>
        <p:nvSpPr>
          <p:cNvPr id="116" name="CustomShape 117"/>
          <p:cNvSpPr/>
          <p:nvPr/>
        </p:nvSpPr>
        <p:spPr>
          <a:xfrm>
            <a:off x="4115880" y="4574880"/>
            <a:ext cx="36360" cy="23040"/>
          </a:xfrm>
          <a:custGeom>
            <a:avLst/>
            <a:gdLst/>
            <a:ahLst/>
            <a:rect l="l" t="t" r="r" b="b"/>
            <a:pathLst>
              <a:path w="741" h="472">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style>
          <a:lnRef idx="0"/>
          <a:fillRef idx="0"/>
          <a:effectRef idx="0"/>
          <a:fontRef idx="minor"/>
        </p:style>
      </p:sp>
      <p:sp>
        <p:nvSpPr>
          <p:cNvPr id="117" name="CustomShape 118"/>
          <p:cNvSpPr/>
          <p:nvPr/>
        </p:nvSpPr>
        <p:spPr>
          <a:xfrm>
            <a:off x="3980160" y="4010760"/>
            <a:ext cx="123480" cy="81720"/>
          </a:xfrm>
          <a:custGeom>
            <a:avLst/>
            <a:gdLst/>
            <a:ahLst/>
            <a:rect l="l" t="t" r="r" b="b"/>
            <a:pathLst>
              <a:path w="2493" h="1651">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style>
          <a:lnRef idx="0"/>
          <a:fillRef idx="0"/>
          <a:effectRef idx="0"/>
          <a:fontRef idx="minor"/>
        </p:style>
      </p:sp>
      <p:sp>
        <p:nvSpPr>
          <p:cNvPr id="118" name="CustomShape 119"/>
          <p:cNvSpPr/>
          <p:nvPr/>
        </p:nvSpPr>
        <p:spPr>
          <a:xfrm>
            <a:off x="4077360" y="4551480"/>
            <a:ext cx="115200" cy="135360"/>
          </a:xfrm>
          <a:custGeom>
            <a:avLst/>
            <a:gdLst/>
            <a:ahLst/>
            <a:rect l="l" t="t" r="r" b="b"/>
            <a:pathLst>
              <a:path w="2324" h="2728">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style>
          <a:lnRef idx="0"/>
          <a:fillRef idx="0"/>
          <a:effectRef idx="0"/>
          <a:fontRef idx="minor"/>
        </p:style>
      </p:sp>
      <p:sp>
        <p:nvSpPr>
          <p:cNvPr id="119" name="CustomShape 120"/>
          <p:cNvSpPr/>
          <p:nvPr/>
        </p:nvSpPr>
        <p:spPr>
          <a:xfrm>
            <a:off x="4125960" y="4633560"/>
            <a:ext cx="34920" cy="23040"/>
          </a:xfrm>
          <a:custGeom>
            <a:avLst/>
            <a:gdLst/>
            <a:ahLst/>
            <a:rect l="l" t="t" r="r" b="b"/>
            <a:pathLst>
              <a:path w="708" h="473">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style>
          <a:lnRef idx="0"/>
          <a:fillRef idx="0"/>
          <a:effectRef idx="0"/>
          <a:fontRef idx="minor"/>
        </p:style>
      </p:sp>
      <p:sp>
        <p:nvSpPr>
          <p:cNvPr id="120" name="CustomShape 121"/>
          <p:cNvSpPr/>
          <p:nvPr/>
        </p:nvSpPr>
        <p:spPr>
          <a:xfrm>
            <a:off x="3966840" y="4620240"/>
            <a:ext cx="115200" cy="79920"/>
          </a:xfrm>
          <a:custGeom>
            <a:avLst/>
            <a:gdLst/>
            <a:ahLst/>
            <a:rect l="l" t="t" r="r" b="b"/>
            <a:pathLst>
              <a:path w="2324" h="1617">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style>
          <a:lnRef idx="0"/>
          <a:fillRef idx="0"/>
          <a:effectRef idx="0"/>
          <a:fontRef idx="minor"/>
        </p:style>
      </p:sp>
      <p:sp>
        <p:nvSpPr>
          <p:cNvPr id="121" name="CustomShape 122"/>
          <p:cNvSpPr/>
          <p:nvPr/>
        </p:nvSpPr>
        <p:spPr>
          <a:xfrm>
            <a:off x="4064040" y="4072680"/>
            <a:ext cx="178920" cy="115200"/>
          </a:xfrm>
          <a:custGeom>
            <a:avLst/>
            <a:gdLst/>
            <a:ahLst/>
            <a:rect l="l" t="t" r="r" b="b"/>
            <a:pathLst>
              <a:path w="3603" h="2324">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style>
          <a:lnRef idx="0"/>
          <a:fillRef idx="0"/>
          <a:effectRef idx="0"/>
          <a:fontRef idx="minor"/>
        </p:style>
      </p:sp>
      <p:sp>
        <p:nvSpPr>
          <p:cNvPr id="122" name="CustomShape 123"/>
          <p:cNvSpPr/>
          <p:nvPr/>
        </p:nvSpPr>
        <p:spPr>
          <a:xfrm>
            <a:off x="4167720" y="4129560"/>
            <a:ext cx="46440" cy="31680"/>
          </a:xfrm>
          <a:custGeom>
            <a:avLst/>
            <a:gdLst/>
            <a:ahLst/>
            <a:rect l="l" t="t" r="r" b="b"/>
            <a:pathLst>
              <a:path w="944" h="641">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style>
          <a:lnRef idx="0"/>
          <a:fillRef idx="0"/>
          <a:effectRef idx="0"/>
          <a:fontRef idx="minor"/>
        </p:style>
      </p:sp>
      <p:sp>
        <p:nvSpPr>
          <p:cNvPr id="123" name="CustomShape 124"/>
          <p:cNvSpPr/>
          <p:nvPr/>
        </p:nvSpPr>
        <p:spPr>
          <a:xfrm>
            <a:off x="4105800" y="3993840"/>
            <a:ext cx="117000" cy="81720"/>
          </a:xfrm>
          <a:custGeom>
            <a:avLst/>
            <a:gdLst/>
            <a:ahLst/>
            <a:rect l="l" t="t" r="r" b="b"/>
            <a:pathLst>
              <a:path w="2358" h="1651">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style>
          <a:lnRef idx="0"/>
          <a:fillRef idx="0"/>
          <a:effectRef idx="0"/>
          <a:fontRef idx="minor"/>
        </p:style>
      </p:sp>
      <p:sp>
        <p:nvSpPr>
          <p:cNvPr id="124" name="CustomShape 125"/>
          <p:cNvSpPr/>
          <p:nvPr/>
        </p:nvSpPr>
        <p:spPr>
          <a:xfrm>
            <a:off x="4196160" y="4245120"/>
            <a:ext cx="45000" cy="41400"/>
          </a:xfrm>
          <a:custGeom>
            <a:avLst/>
            <a:gdLst/>
            <a:ahLst/>
            <a:rect l="l" t="t" r="r" b="b"/>
            <a:pathLst>
              <a:path w="910" h="843">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style>
          <a:lnRef idx="0"/>
          <a:fillRef idx="0"/>
          <a:effectRef idx="0"/>
          <a:fontRef idx="minor"/>
        </p:style>
      </p:sp>
      <p:sp>
        <p:nvSpPr>
          <p:cNvPr id="125" name="CustomShape 126"/>
          <p:cNvSpPr/>
          <p:nvPr/>
        </p:nvSpPr>
        <p:spPr>
          <a:xfrm>
            <a:off x="4026960" y="4412520"/>
            <a:ext cx="266040" cy="143640"/>
          </a:xfrm>
          <a:custGeom>
            <a:avLst/>
            <a:gdLst/>
            <a:ahLst/>
            <a:rect l="l" t="t" r="r" b="b"/>
            <a:pathLst>
              <a:path w="5354" h="2897">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style>
          <a:lnRef idx="0"/>
          <a:fillRef idx="0"/>
          <a:effectRef idx="0"/>
          <a:fontRef idx="minor"/>
        </p:style>
      </p:sp>
      <p:sp>
        <p:nvSpPr>
          <p:cNvPr id="126" name="CustomShape 127"/>
          <p:cNvSpPr/>
          <p:nvPr/>
        </p:nvSpPr>
        <p:spPr>
          <a:xfrm>
            <a:off x="4144320" y="4185000"/>
            <a:ext cx="138600" cy="222480"/>
          </a:xfrm>
          <a:custGeom>
            <a:avLst/>
            <a:gdLst/>
            <a:ahLst/>
            <a:rect l="l" t="t" r="r" b="b"/>
            <a:pathLst>
              <a:path w="2795" h="4479">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style>
          <a:lnRef idx="0"/>
          <a:fillRef idx="0"/>
          <a:effectRef idx="0"/>
          <a:fontRef idx="minor"/>
        </p:style>
      </p:sp>
      <p:sp>
        <p:nvSpPr>
          <p:cNvPr id="127" name="CustomShape 128"/>
          <p:cNvSpPr/>
          <p:nvPr/>
        </p:nvSpPr>
        <p:spPr>
          <a:xfrm>
            <a:off x="2558520" y="4653720"/>
            <a:ext cx="148680" cy="120240"/>
          </a:xfrm>
          <a:custGeom>
            <a:avLst/>
            <a:gdLst/>
            <a:ahLst/>
            <a:rect l="l" t="t" r="r" b="b"/>
            <a:pathLst>
              <a:path w="2998" h="2426">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style>
          <a:lnRef idx="0"/>
          <a:fillRef idx="0"/>
          <a:effectRef idx="0"/>
          <a:fontRef idx="minor"/>
        </p:style>
      </p:sp>
      <p:sp>
        <p:nvSpPr>
          <p:cNvPr id="128" name="CustomShape 129"/>
          <p:cNvSpPr/>
          <p:nvPr/>
        </p:nvSpPr>
        <p:spPr>
          <a:xfrm>
            <a:off x="2498400" y="4235040"/>
            <a:ext cx="117000" cy="76680"/>
          </a:xfrm>
          <a:custGeom>
            <a:avLst/>
            <a:gdLst/>
            <a:ahLst/>
            <a:rect l="l" t="t" r="r" b="b"/>
            <a:pathLst>
              <a:path w="2358" h="155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style>
          <a:lnRef idx="0"/>
          <a:fillRef idx="0"/>
          <a:effectRef idx="0"/>
          <a:fontRef idx="minor"/>
        </p:style>
      </p:sp>
      <p:sp>
        <p:nvSpPr>
          <p:cNvPr id="129" name="CustomShape 130"/>
          <p:cNvSpPr/>
          <p:nvPr/>
        </p:nvSpPr>
        <p:spPr>
          <a:xfrm>
            <a:off x="4011840" y="4648680"/>
            <a:ext cx="19800" cy="29880"/>
          </a:xfrm>
          <a:custGeom>
            <a:avLst/>
            <a:gdLst/>
            <a:ahLst/>
            <a:rect l="l" t="t" r="r" b="b"/>
            <a:pathLst>
              <a:path w="405" h="607">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style>
          <a:lnRef idx="0"/>
          <a:fillRef idx="0"/>
          <a:effectRef idx="0"/>
          <a:fontRef idx="minor"/>
        </p:style>
      </p:sp>
      <p:sp>
        <p:nvSpPr>
          <p:cNvPr id="130" name="CustomShape 131"/>
          <p:cNvSpPr/>
          <p:nvPr/>
        </p:nvSpPr>
        <p:spPr>
          <a:xfrm>
            <a:off x="2444760" y="3871800"/>
            <a:ext cx="1908360" cy="1079640"/>
          </a:xfrm>
          <a:custGeom>
            <a:avLst/>
            <a:gdLst/>
            <a:ahLst/>
            <a:rect l="l" t="t" r="r" b="b"/>
            <a:pathLst>
              <a:path w="38382" h="21717">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style>
          <a:lnRef idx="0"/>
          <a:fillRef idx="0"/>
          <a:effectRef idx="0"/>
          <a:fontRef idx="minor"/>
        </p:style>
      </p:sp>
      <p:sp>
        <p:nvSpPr>
          <p:cNvPr id="131" name="CustomShape 132"/>
          <p:cNvSpPr/>
          <p:nvPr/>
        </p:nvSpPr>
        <p:spPr>
          <a:xfrm>
            <a:off x="2506680" y="4308840"/>
            <a:ext cx="115200" cy="125280"/>
          </a:xfrm>
          <a:custGeom>
            <a:avLst/>
            <a:gdLst/>
            <a:ahLst/>
            <a:rect l="l" t="t" r="r" b="b"/>
            <a:pathLst>
              <a:path w="2324" h="2526">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style>
          <a:lnRef idx="0"/>
          <a:fillRef idx="0"/>
          <a:effectRef idx="0"/>
          <a:fontRef idx="minor"/>
        </p:style>
      </p:sp>
      <p:sp>
        <p:nvSpPr>
          <p:cNvPr id="132" name="CustomShape 133"/>
          <p:cNvSpPr/>
          <p:nvPr/>
        </p:nvSpPr>
        <p:spPr>
          <a:xfrm>
            <a:off x="2543760" y="4534920"/>
            <a:ext cx="205560" cy="125280"/>
          </a:xfrm>
          <a:custGeom>
            <a:avLst/>
            <a:gdLst/>
            <a:ahLst/>
            <a:rect l="l" t="t" r="r" b="b"/>
            <a:pathLst>
              <a:path w="4142" h="2526">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style>
          <a:lnRef idx="0"/>
          <a:fillRef idx="0"/>
          <a:effectRef idx="0"/>
          <a:fontRef idx="minor"/>
        </p:style>
      </p:sp>
      <p:sp>
        <p:nvSpPr>
          <p:cNvPr id="133" name="CustomShape 134"/>
          <p:cNvSpPr/>
          <p:nvPr/>
        </p:nvSpPr>
        <p:spPr>
          <a:xfrm>
            <a:off x="2523600" y="4414320"/>
            <a:ext cx="178920" cy="125280"/>
          </a:xfrm>
          <a:custGeom>
            <a:avLst/>
            <a:gdLst/>
            <a:ahLst/>
            <a:rect l="l" t="t" r="r" b="b"/>
            <a:pathLst>
              <a:path w="3604" h="2526">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style>
          <a:lnRef idx="0"/>
          <a:fillRef idx="0"/>
          <a:effectRef idx="0"/>
          <a:fontRef idx="minor"/>
        </p:style>
      </p:sp>
      <p:sp>
        <p:nvSpPr>
          <p:cNvPr id="134" name="CustomShape 135"/>
          <p:cNvSpPr/>
          <p:nvPr/>
        </p:nvSpPr>
        <p:spPr>
          <a:xfrm>
            <a:off x="3325680" y="4442760"/>
            <a:ext cx="16560" cy="100080"/>
          </a:xfrm>
          <a:custGeom>
            <a:avLst/>
            <a:gdLst/>
            <a:ahLst/>
            <a:rect l="l" t="t" r="r" b="b"/>
            <a:pathLst>
              <a:path w="338" h="2021">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style>
          <a:lnRef idx="0"/>
          <a:fillRef idx="0"/>
          <a:effectRef idx="0"/>
          <a:fontRef idx="minor"/>
        </p:style>
      </p:sp>
      <p:sp>
        <p:nvSpPr>
          <p:cNvPr id="135" name="CustomShape 136"/>
          <p:cNvSpPr/>
          <p:nvPr/>
        </p:nvSpPr>
        <p:spPr>
          <a:xfrm>
            <a:off x="3675600" y="4258440"/>
            <a:ext cx="110160" cy="110160"/>
          </a:xfrm>
          <a:custGeom>
            <a:avLst/>
            <a:gdLst/>
            <a:ahLst/>
            <a:rect l="l" t="t" r="r" b="b"/>
            <a:pathLst>
              <a:path w="2223" h="2223">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style>
          <a:lnRef idx="0"/>
          <a:fillRef idx="0"/>
          <a:effectRef idx="0"/>
          <a:fontRef idx="minor"/>
        </p:style>
      </p:sp>
      <p:sp>
        <p:nvSpPr>
          <p:cNvPr id="136" name="CustomShape 137"/>
          <p:cNvSpPr/>
          <p:nvPr/>
        </p:nvSpPr>
        <p:spPr>
          <a:xfrm>
            <a:off x="3826080" y="4281840"/>
            <a:ext cx="36360" cy="31680"/>
          </a:xfrm>
          <a:custGeom>
            <a:avLst/>
            <a:gdLst/>
            <a:ahLst/>
            <a:rect l="l" t="t" r="r" b="b"/>
            <a:pathLst>
              <a:path w="742" h="641">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style>
          <a:lnRef idx="0"/>
          <a:fillRef idx="0"/>
          <a:effectRef idx="0"/>
          <a:fontRef idx="minor"/>
        </p:style>
      </p:sp>
      <p:sp>
        <p:nvSpPr>
          <p:cNvPr id="137" name="CustomShape 138"/>
          <p:cNvSpPr/>
          <p:nvPr/>
        </p:nvSpPr>
        <p:spPr>
          <a:xfrm>
            <a:off x="3925080" y="4352400"/>
            <a:ext cx="18000" cy="100080"/>
          </a:xfrm>
          <a:custGeom>
            <a:avLst/>
            <a:gdLst/>
            <a:ahLst/>
            <a:rect l="l" t="t" r="r" b="b"/>
            <a:pathLst>
              <a:path w="372" h="2021">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style>
          <a:lnRef idx="0"/>
          <a:fillRef idx="0"/>
          <a:effectRef idx="0"/>
          <a:fontRef idx="minor"/>
        </p:style>
      </p:sp>
      <p:sp>
        <p:nvSpPr>
          <p:cNvPr id="138" name="CustomShape 139"/>
          <p:cNvSpPr/>
          <p:nvPr/>
        </p:nvSpPr>
        <p:spPr>
          <a:xfrm>
            <a:off x="3789360" y="4240080"/>
            <a:ext cx="117000" cy="110160"/>
          </a:xfrm>
          <a:custGeom>
            <a:avLst/>
            <a:gdLst/>
            <a:ahLst/>
            <a:rect l="l" t="t" r="r" b="b"/>
            <a:pathLst>
              <a:path w="2358" h="2224">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style>
          <a:lnRef idx="0"/>
          <a:fillRef idx="0"/>
          <a:effectRef idx="0"/>
          <a:fontRef idx="minor"/>
        </p:style>
      </p:sp>
      <p:sp>
        <p:nvSpPr>
          <p:cNvPr id="139" name="CustomShape 140"/>
          <p:cNvSpPr/>
          <p:nvPr/>
        </p:nvSpPr>
        <p:spPr>
          <a:xfrm>
            <a:off x="3829680" y="4352400"/>
            <a:ext cx="103680" cy="115200"/>
          </a:xfrm>
          <a:custGeom>
            <a:avLst/>
            <a:gdLst/>
            <a:ahLst/>
            <a:rect l="l" t="t" r="r" b="b"/>
            <a:pathLst>
              <a:path w="2089" h="2324">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style>
          <a:lnRef idx="0"/>
          <a:fillRef idx="0"/>
          <a:effectRef idx="0"/>
          <a:fontRef idx="minor"/>
        </p:style>
      </p:sp>
      <p:sp>
        <p:nvSpPr>
          <p:cNvPr id="140" name="CustomShape 141"/>
          <p:cNvSpPr/>
          <p:nvPr/>
        </p:nvSpPr>
        <p:spPr>
          <a:xfrm>
            <a:off x="3672000" y="4509720"/>
            <a:ext cx="21600" cy="98280"/>
          </a:xfrm>
          <a:custGeom>
            <a:avLst/>
            <a:gdLst/>
            <a:ahLst/>
            <a:rect l="l" t="t" r="r" b="b"/>
            <a:pathLst>
              <a:path w="439" h="1987">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style>
          <a:lnRef idx="0"/>
          <a:fillRef idx="0"/>
          <a:effectRef idx="0"/>
          <a:fontRef idx="minor"/>
        </p:style>
      </p:sp>
      <p:sp>
        <p:nvSpPr>
          <p:cNvPr id="141" name="CustomShape 142"/>
          <p:cNvSpPr/>
          <p:nvPr/>
        </p:nvSpPr>
        <p:spPr>
          <a:xfrm>
            <a:off x="3690720" y="4611960"/>
            <a:ext cx="117000" cy="19800"/>
          </a:xfrm>
          <a:custGeom>
            <a:avLst/>
            <a:gdLst/>
            <a:ahLst/>
            <a:rect l="l" t="t" r="r" b="b"/>
            <a:pathLst>
              <a:path w="2358" h="405">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style>
          <a:lnRef idx="0"/>
          <a:fillRef idx="0"/>
          <a:effectRef idx="0"/>
          <a:fontRef idx="minor"/>
        </p:style>
      </p:sp>
      <p:sp>
        <p:nvSpPr>
          <p:cNvPr id="142" name="CustomShape 143"/>
          <p:cNvSpPr/>
          <p:nvPr/>
        </p:nvSpPr>
        <p:spPr>
          <a:xfrm>
            <a:off x="3521520" y="4230000"/>
            <a:ext cx="21600" cy="33120"/>
          </a:xfrm>
          <a:custGeom>
            <a:avLst/>
            <a:gdLst/>
            <a:ahLst/>
            <a:rect l="l" t="t" r="r" b="b"/>
            <a:pathLst>
              <a:path w="439" h="675">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style>
          <a:lnRef idx="0"/>
          <a:fillRef idx="0"/>
          <a:effectRef idx="0"/>
          <a:fontRef idx="minor"/>
        </p:style>
      </p:sp>
      <p:sp>
        <p:nvSpPr>
          <p:cNvPr id="143" name="CustomShape 144"/>
          <p:cNvSpPr/>
          <p:nvPr/>
        </p:nvSpPr>
        <p:spPr>
          <a:xfrm>
            <a:off x="3705480" y="4519800"/>
            <a:ext cx="38160" cy="21600"/>
          </a:xfrm>
          <a:custGeom>
            <a:avLst/>
            <a:gdLst/>
            <a:ahLst/>
            <a:rect l="l" t="t" r="r" b="b"/>
            <a:pathLst>
              <a:path w="775" h="439">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style>
          <a:lnRef idx="0"/>
          <a:fillRef idx="0"/>
          <a:effectRef idx="0"/>
          <a:fontRef idx="minor"/>
        </p:style>
      </p:sp>
      <p:sp>
        <p:nvSpPr>
          <p:cNvPr id="144" name="CustomShape 145"/>
          <p:cNvSpPr/>
          <p:nvPr/>
        </p:nvSpPr>
        <p:spPr>
          <a:xfrm>
            <a:off x="3467880" y="4185000"/>
            <a:ext cx="23040" cy="98640"/>
          </a:xfrm>
          <a:custGeom>
            <a:avLst/>
            <a:gdLst/>
            <a:ahLst/>
            <a:rect l="l" t="t" r="r" b="b"/>
            <a:pathLst>
              <a:path w="472" h="1988">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style>
          <a:lnRef idx="0"/>
          <a:fillRef idx="0"/>
          <a:effectRef idx="0"/>
          <a:fontRef idx="minor"/>
        </p:style>
      </p:sp>
      <p:sp>
        <p:nvSpPr>
          <p:cNvPr id="145" name="CustomShape 146"/>
          <p:cNvSpPr/>
          <p:nvPr/>
        </p:nvSpPr>
        <p:spPr>
          <a:xfrm>
            <a:off x="3596760" y="4320360"/>
            <a:ext cx="9720" cy="29880"/>
          </a:xfrm>
          <a:custGeom>
            <a:avLst/>
            <a:gdLst/>
            <a:ahLst/>
            <a:rect l="l" t="t" r="r" b="b"/>
            <a:pathLst>
              <a:path w="203" h="608">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style>
          <a:lnRef idx="0"/>
          <a:fillRef idx="0"/>
          <a:effectRef idx="0"/>
          <a:fontRef idx="minor"/>
        </p:style>
      </p:sp>
      <p:sp>
        <p:nvSpPr>
          <p:cNvPr id="146" name="CustomShape 147"/>
          <p:cNvSpPr/>
          <p:nvPr/>
        </p:nvSpPr>
        <p:spPr>
          <a:xfrm>
            <a:off x="3586680" y="4152960"/>
            <a:ext cx="117000" cy="108360"/>
          </a:xfrm>
          <a:custGeom>
            <a:avLst/>
            <a:gdLst/>
            <a:ahLst/>
            <a:rect l="l" t="t" r="r" b="b"/>
            <a:pathLst>
              <a:path w="2358" h="2189">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style>
          <a:lnRef idx="0"/>
          <a:fillRef idx="0"/>
          <a:effectRef idx="0"/>
          <a:fontRef idx="minor"/>
        </p:style>
      </p:sp>
      <p:sp>
        <p:nvSpPr>
          <p:cNvPr id="147" name="CustomShape 148"/>
          <p:cNvSpPr/>
          <p:nvPr/>
        </p:nvSpPr>
        <p:spPr>
          <a:xfrm>
            <a:off x="3710520" y="4302000"/>
            <a:ext cx="31680" cy="33120"/>
          </a:xfrm>
          <a:custGeom>
            <a:avLst/>
            <a:gdLst/>
            <a:ahLst/>
            <a:rect l="l" t="t" r="r" b="b"/>
            <a:pathLst>
              <a:path w="641" h="674">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style>
          <a:lnRef idx="0"/>
          <a:fillRef idx="0"/>
          <a:effectRef idx="0"/>
          <a:fontRef idx="minor"/>
        </p:style>
      </p:sp>
      <p:sp>
        <p:nvSpPr>
          <p:cNvPr id="148" name="CustomShape 149"/>
          <p:cNvSpPr/>
          <p:nvPr/>
        </p:nvSpPr>
        <p:spPr>
          <a:xfrm>
            <a:off x="3640320" y="4211640"/>
            <a:ext cx="26280" cy="28080"/>
          </a:xfrm>
          <a:custGeom>
            <a:avLst/>
            <a:gdLst/>
            <a:ahLst/>
            <a:rect l="l" t="t" r="r" b="b"/>
            <a:pathLst>
              <a:path w="539" h="573">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style>
          <a:lnRef idx="0"/>
          <a:fillRef idx="0"/>
          <a:effectRef idx="0"/>
          <a:fontRef idx="minor"/>
        </p:style>
      </p:sp>
      <p:sp>
        <p:nvSpPr>
          <p:cNvPr id="149" name="CustomShape 150"/>
          <p:cNvSpPr/>
          <p:nvPr/>
        </p:nvSpPr>
        <p:spPr>
          <a:xfrm>
            <a:off x="3469680" y="4337280"/>
            <a:ext cx="34920" cy="29880"/>
          </a:xfrm>
          <a:custGeom>
            <a:avLst/>
            <a:gdLst/>
            <a:ahLst/>
            <a:rect l="l" t="t" r="r" b="b"/>
            <a:pathLst>
              <a:path w="708" h="607">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style>
          <a:lnRef idx="0"/>
          <a:fillRef idx="0"/>
          <a:effectRef idx="0"/>
          <a:fontRef idx="minor"/>
        </p:style>
      </p:sp>
      <p:sp>
        <p:nvSpPr>
          <p:cNvPr id="150" name="CustomShape 151"/>
          <p:cNvSpPr/>
          <p:nvPr/>
        </p:nvSpPr>
        <p:spPr>
          <a:xfrm>
            <a:off x="3551400" y="4273560"/>
            <a:ext cx="115200" cy="113400"/>
          </a:xfrm>
          <a:custGeom>
            <a:avLst/>
            <a:gdLst/>
            <a:ahLst/>
            <a:rect l="l" t="t" r="r" b="b"/>
            <a:pathLst>
              <a:path w="2324" h="229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style>
          <a:lnRef idx="0"/>
          <a:fillRef idx="0"/>
          <a:effectRef idx="0"/>
          <a:fontRef idx="minor"/>
        </p:style>
      </p:sp>
      <p:sp>
        <p:nvSpPr>
          <p:cNvPr id="151" name="CustomShape 152"/>
          <p:cNvSpPr/>
          <p:nvPr/>
        </p:nvSpPr>
        <p:spPr>
          <a:xfrm>
            <a:off x="3472920" y="4573440"/>
            <a:ext cx="34920" cy="28080"/>
          </a:xfrm>
          <a:custGeom>
            <a:avLst/>
            <a:gdLst/>
            <a:ahLst/>
            <a:rect l="l" t="t" r="r" b="b"/>
            <a:pathLst>
              <a:path w="708" h="574">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style>
          <a:lnRef idx="0"/>
          <a:fillRef idx="0"/>
          <a:effectRef idx="0"/>
          <a:fontRef idx="minor"/>
        </p:style>
      </p:sp>
      <p:sp>
        <p:nvSpPr>
          <p:cNvPr id="152" name="CustomShape 153"/>
          <p:cNvSpPr/>
          <p:nvPr/>
        </p:nvSpPr>
        <p:spPr>
          <a:xfrm>
            <a:off x="3471120" y="4406040"/>
            <a:ext cx="110160" cy="111960"/>
          </a:xfrm>
          <a:custGeom>
            <a:avLst/>
            <a:gdLst/>
            <a:ahLst/>
            <a:rect l="l" t="t" r="r" b="b"/>
            <a:pathLst>
              <a:path w="2223" h="2256">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style>
          <a:lnRef idx="0"/>
          <a:fillRef idx="0"/>
          <a:effectRef idx="0"/>
          <a:fontRef idx="minor"/>
        </p:style>
      </p:sp>
      <p:sp>
        <p:nvSpPr>
          <p:cNvPr id="153" name="CustomShape 154"/>
          <p:cNvSpPr/>
          <p:nvPr/>
        </p:nvSpPr>
        <p:spPr>
          <a:xfrm>
            <a:off x="3513240" y="4447800"/>
            <a:ext cx="23040" cy="33120"/>
          </a:xfrm>
          <a:custGeom>
            <a:avLst/>
            <a:gdLst/>
            <a:ahLst/>
            <a:rect l="l" t="t" r="r" b="b"/>
            <a:pathLst>
              <a:path w="472" h="675">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style>
          <a:lnRef idx="0"/>
          <a:fillRef idx="0"/>
          <a:effectRef idx="0"/>
          <a:fontRef idx="minor"/>
        </p:style>
      </p:sp>
      <p:sp>
        <p:nvSpPr>
          <p:cNvPr id="154" name="CustomShape 155"/>
          <p:cNvSpPr/>
          <p:nvPr/>
        </p:nvSpPr>
        <p:spPr>
          <a:xfrm>
            <a:off x="3431160" y="4529880"/>
            <a:ext cx="113400" cy="110160"/>
          </a:xfrm>
          <a:custGeom>
            <a:avLst/>
            <a:gdLst/>
            <a:ahLst/>
            <a:rect l="l" t="t" r="r" b="b"/>
            <a:pathLst>
              <a:path w="2291" h="2223">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style>
          <a:lnRef idx="0"/>
          <a:fillRef idx="0"/>
          <a:effectRef idx="0"/>
          <a:fontRef idx="minor"/>
        </p:style>
      </p:sp>
      <p:sp>
        <p:nvSpPr>
          <p:cNvPr id="155" name="CustomShape 156"/>
          <p:cNvSpPr/>
          <p:nvPr/>
        </p:nvSpPr>
        <p:spPr>
          <a:xfrm>
            <a:off x="3272040" y="4482720"/>
            <a:ext cx="43200" cy="38160"/>
          </a:xfrm>
          <a:custGeom>
            <a:avLst/>
            <a:gdLst/>
            <a:ahLst/>
            <a:rect l="l" t="t" r="r" b="b"/>
            <a:pathLst>
              <a:path w="876" h="776">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style>
          <a:lnRef idx="0"/>
          <a:fillRef idx="0"/>
          <a:effectRef idx="0"/>
          <a:fontRef idx="minor"/>
        </p:style>
      </p:sp>
      <p:sp>
        <p:nvSpPr>
          <p:cNvPr id="156" name="CustomShape 157"/>
          <p:cNvSpPr/>
          <p:nvPr/>
        </p:nvSpPr>
        <p:spPr>
          <a:xfrm>
            <a:off x="3347280" y="4424400"/>
            <a:ext cx="118440" cy="111960"/>
          </a:xfrm>
          <a:custGeom>
            <a:avLst/>
            <a:gdLst/>
            <a:ahLst/>
            <a:rect l="l" t="t" r="r" b="b"/>
            <a:pathLst>
              <a:path w="2391" h="2257">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style>
          <a:lnRef idx="0"/>
          <a:fillRef idx="0"/>
          <a:effectRef idx="0"/>
          <a:fontRef idx="minor"/>
        </p:style>
      </p:sp>
      <p:sp>
        <p:nvSpPr>
          <p:cNvPr id="157" name="CustomShape 158"/>
          <p:cNvSpPr/>
          <p:nvPr/>
        </p:nvSpPr>
        <p:spPr>
          <a:xfrm>
            <a:off x="3399120" y="4467960"/>
            <a:ext cx="31320" cy="31680"/>
          </a:xfrm>
          <a:custGeom>
            <a:avLst/>
            <a:gdLst/>
            <a:ahLst/>
            <a:rect l="l" t="t" r="r" b="b"/>
            <a:pathLst>
              <a:path w="640" h="641">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style>
          <a:lnRef idx="0"/>
          <a:fillRef idx="0"/>
          <a:effectRef idx="0"/>
          <a:fontRef idx="minor"/>
        </p:style>
      </p:sp>
      <p:sp>
        <p:nvSpPr>
          <p:cNvPr id="158" name="CustomShape 159"/>
          <p:cNvSpPr/>
          <p:nvPr/>
        </p:nvSpPr>
        <p:spPr>
          <a:xfrm>
            <a:off x="3677040" y="4494600"/>
            <a:ext cx="108720" cy="110160"/>
          </a:xfrm>
          <a:custGeom>
            <a:avLst/>
            <a:gdLst/>
            <a:ahLst/>
            <a:rect l="l" t="t" r="r" b="b"/>
            <a:pathLst>
              <a:path w="2190" h="2223">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style>
          <a:lnRef idx="0"/>
          <a:fillRef idx="0"/>
          <a:effectRef idx="0"/>
          <a:fontRef idx="minor"/>
        </p:style>
      </p:sp>
      <p:sp>
        <p:nvSpPr>
          <p:cNvPr id="159" name="CustomShape 160"/>
          <p:cNvSpPr/>
          <p:nvPr/>
        </p:nvSpPr>
        <p:spPr>
          <a:xfrm>
            <a:off x="3709080" y="4367520"/>
            <a:ext cx="115200" cy="117000"/>
          </a:xfrm>
          <a:custGeom>
            <a:avLst/>
            <a:gdLst/>
            <a:ahLst/>
            <a:rect l="l" t="t" r="r" b="b"/>
            <a:pathLst>
              <a:path w="2324" h="2358">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style>
          <a:lnRef idx="0"/>
          <a:fillRef idx="0"/>
          <a:effectRef idx="0"/>
          <a:fontRef idx="minor"/>
        </p:style>
      </p:sp>
      <p:sp>
        <p:nvSpPr>
          <p:cNvPr id="160" name="CustomShape 161"/>
          <p:cNvSpPr/>
          <p:nvPr/>
        </p:nvSpPr>
        <p:spPr>
          <a:xfrm>
            <a:off x="3759120" y="4412520"/>
            <a:ext cx="31680" cy="36360"/>
          </a:xfrm>
          <a:custGeom>
            <a:avLst/>
            <a:gdLst/>
            <a:ahLst/>
            <a:rect l="l" t="t" r="r" b="b"/>
            <a:pathLst>
              <a:path w="641" h="742">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style>
          <a:lnRef idx="0"/>
          <a:fillRef idx="0"/>
          <a:effectRef idx="0"/>
          <a:fontRef idx="minor"/>
        </p:style>
      </p:sp>
      <p:sp>
        <p:nvSpPr>
          <p:cNvPr id="161" name="CustomShape 162"/>
          <p:cNvSpPr/>
          <p:nvPr/>
        </p:nvSpPr>
        <p:spPr>
          <a:xfrm>
            <a:off x="3670560" y="4271760"/>
            <a:ext cx="21600" cy="100080"/>
          </a:xfrm>
          <a:custGeom>
            <a:avLst/>
            <a:gdLst/>
            <a:ahLst/>
            <a:rect l="l" t="t" r="r" b="b"/>
            <a:pathLst>
              <a:path w="438" h="2021">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style>
          <a:lnRef idx="0"/>
          <a:fillRef idx="0"/>
          <a:effectRef idx="0"/>
          <a:fontRef idx="minor"/>
        </p:style>
      </p:sp>
      <p:sp>
        <p:nvSpPr>
          <p:cNvPr id="162" name="CustomShape 163"/>
          <p:cNvSpPr/>
          <p:nvPr/>
        </p:nvSpPr>
        <p:spPr>
          <a:xfrm>
            <a:off x="3633480" y="4432680"/>
            <a:ext cx="34920" cy="33120"/>
          </a:xfrm>
          <a:custGeom>
            <a:avLst/>
            <a:gdLst/>
            <a:ahLst/>
            <a:rect l="l" t="t" r="r" b="b"/>
            <a:pathLst>
              <a:path w="708" h="675">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style>
          <a:lnRef idx="0"/>
          <a:fillRef idx="0"/>
          <a:effectRef idx="0"/>
          <a:fontRef idx="minor"/>
        </p:style>
      </p:sp>
      <p:sp>
        <p:nvSpPr>
          <p:cNvPr id="163" name="CustomShape 164"/>
          <p:cNvSpPr/>
          <p:nvPr/>
        </p:nvSpPr>
        <p:spPr>
          <a:xfrm>
            <a:off x="3583440" y="4551480"/>
            <a:ext cx="43200" cy="33120"/>
          </a:xfrm>
          <a:custGeom>
            <a:avLst/>
            <a:gdLst/>
            <a:ahLst/>
            <a:rect l="l" t="t" r="r" b="b"/>
            <a:pathLst>
              <a:path w="876" h="674">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style>
          <a:lnRef idx="0"/>
          <a:fillRef idx="0"/>
          <a:effectRef idx="0"/>
          <a:fontRef idx="minor"/>
        </p:style>
      </p:sp>
      <p:sp>
        <p:nvSpPr>
          <p:cNvPr id="164" name="CustomShape 165"/>
          <p:cNvSpPr/>
          <p:nvPr/>
        </p:nvSpPr>
        <p:spPr>
          <a:xfrm>
            <a:off x="3588480" y="4385880"/>
            <a:ext cx="115200" cy="118440"/>
          </a:xfrm>
          <a:custGeom>
            <a:avLst/>
            <a:gdLst/>
            <a:ahLst/>
            <a:rect l="l" t="t" r="r" b="b"/>
            <a:pathLst>
              <a:path w="2324" h="2391">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style>
          <a:lnRef idx="0"/>
          <a:fillRef idx="0"/>
          <a:effectRef idx="0"/>
          <a:fontRef idx="minor"/>
        </p:style>
      </p:sp>
      <p:sp>
        <p:nvSpPr>
          <p:cNvPr id="165" name="CustomShape 166"/>
          <p:cNvSpPr/>
          <p:nvPr/>
        </p:nvSpPr>
        <p:spPr>
          <a:xfrm>
            <a:off x="3827880" y="4611960"/>
            <a:ext cx="18000" cy="111960"/>
          </a:xfrm>
          <a:custGeom>
            <a:avLst/>
            <a:gdLst/>
            <a:ahLst/>
            <a:rect l="l" t="t" r="r" b="b"/>
            <a:pathLst>
              <a:path w="371" h="2256">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style>
          <a:lnRef idx="0"/>
          <a:fillRef idx="0"/>
          <a:effectRef idx="0"/>
          <a:fontRef idx="minor"/>
        </p:style>
      </p:sp>
      <p:sp>
        <p:nvSpPr>
          <p:cNvPr id="166" name="CustomShape 167"/>
          <p:cNvSpPr/>
          <p:nvPr/>
        </p:nvSpPr>
        <p:spPr>
          <a:xfrm>
            <a:off x="2868480" y="4273560"/>
            <a:ext cx="23040" cy="100080"/>
          </a:xfrm>
          <a:custGeom>
            <a:avLst/>
            <a:gdLst/>
            <a:ahLst/>
            <a:rect l="l" t="t" r="r" b="b"/>
            <a:pathLst>
              <a:path w="472" h="2021">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style>
          <a:lnRef idx="0"/>
          <a:fillRef idx="0"/>
          <a:effectRef idx="0"/>
          <a:fontRef idx="minor"/>
        </p:style>
      </p:sp>
      <p:sp>
        <p:nvSpPr>
          <p:cNvPr id="167" name="CustomShape 168"/>
          <p:cNvSpPr/>
          <p:nvPr/>
        </p:nvSpPr>
        <p:spPr>
          <a:xfrm>
            <a:off x="2915280" y="4310280"/>
            <a:ext cx="33120" cy="45000"/>
          </a:xfrm>
          <a:custGeom>
            <a:avLst/>
            <a:gdLst/>
            <a:ahLst/>
            <a:rect l="l" t="t" r="r" b="b"/>
            <a:pathLst>
              <a:path w="674" h="911">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style>
          <a:lnRef idx="0"/>
          <a:fillRef idx="0"/>
          <a:effectRef idx="0"/>
          <a:fontRef idx="minor"/>
        </p:style>
      </p:sp>
      <p:sp>
        <p:nvSpPr>
          <p:cNvPr id="168" name="CustomShape 169"/>
          <p:cNvSpPr/>
          <p:nvPr/>
        </p:nvSpPr>
        <p:spPr>
          <a:xfrm>
            <a:off x="2803320" y="4550040"/>
            <a:ext cx="24840" cy="36360"/>
          </a:xfrm>
          <a:custGeom>
            <a:avLst/>
            <a:gdLst/>
            <a:ahLst/>
            <a:rect l="l" t="t" r="r" b="b"/>
            <a:pathLst>
              <a:path w="506" h="742">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style>
          <a:lnRef idx="0"/>
          <a:fillRef idx="0"/>
          <a:effectRef idx="0"/>
          <a:fontRef idx="minor"/>
        </p:style>
      </p:sp>
      <p:sp>
        <p:nvSpPr>
          <p:cNvPr id="169" name="CustomShape 170"/>
          <p:cNvSpPr/>
          <p:nvPr/>
        </p:nvSpPr>
        <p:spPr>
          <a:xfrm>
            <a:off x="2711160" y="4633560"/>
            <a:ext cx="113400" cy="125280"/>
          </a:xfrm>
          <a:custGeom>
            <a:avLst/>
            <a:gdLst/>
            <a:ahLst/>
            <a:rect l="l" t="t" r="r" b="b"/>
            <a:pathLst>
              <a:path w="2290" h="2527">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style>
          <a:lnRef idx="0"/>
          <a:fillRef idx="0"/>
          <a:effectRef idx="0"/>
          <a:fontRef idx="minor"/>
        </p:style>
      </p:sp>
      <p:sp>
        <p:nvSpPr>
          <p:cNvPr id="170" name="CustomShape 171"/>
          <p:cNvSpPr/>
          <p:nvPr/>
        </p:nvSpPr>
        <p:spPr>
          <a:xfrm>
            <a:off x="3002400" y="4406040"/>
            <a:ext cx="23040" cy="9720"/>
          </a:xfrm>
          <a:custGeom>
            <a:avLst/>
            <a:gdLst/>
            <a:ahLst/>
            <a:rect l="l" t="t" r="r" b="b"/>
            <a:pathLst>
              <a:path w="473" h="203">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style>
          <a:lnRef idx="0"/>
          <a:fillRef idx="0"/>
          <a:effectRef idx="0"/>
          <a:fontRef idx="minor"/>
        </p:style>
      </p:sp>
      <p:sp>
        <p:nvSpPr>
          <p:cNvPr id="171" name="CustomShape 172"/>
          <p:cNvSpPr/>
          <p:nvPr/>
        </p:nvSpPr>
        <p:spPr>
          <a:xfrm>
            <a:off x="2952000" y="4363920"/>
            <a:ext cx="115200" cy="113400"/>
          </a:xfrm>
          <a:custGeom>
            <a:avLst/>
            <a:gdLst/>
            <a:ahLst/>
            <a:rect l="l" t="t" r="r" b="b"/>
            <a:pathLst>
              <a:path w="2324" h="229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style>
          <a:lnRef idx="0"/>
          <a:fillRef idx="0"/>
          <a:effectRef idx="0"/>
          <a:fontRef idx="minor"/>
        </p:style>
      </p:sp>
      <p:sp>
        <p:nvSpPr>
          <p:cNvPr id="172" name="CustomShape 173"/>
          <p:cNvSpPr/>
          <p:nvPr/>
        </p:nvSpPr>
        <p:spPr>
          <a:xfrm>
            <a:off x="2999160" y="4412520"/>
            <a:ext cx="26640" cy="31680"/>
          </a:xfrm>
          <a:custGeom>
            <a:avLst/>
            <a:gdLst/>
            <a:ahLst/>
            <a:rect l="l" t="t" r="r" b="b"/>
            <a:pathLst>
              <a:path w="540" h="641">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style>
          <a:lnRef idx="0"/>
          <a:fillRef idx="0"/>
          <a:effectRef idx="0"/>
          <a:fontRef idx="minor"/>
        </p:style>
      </p:sp>
      <p:sp>
        <p:nvSpPr>
          <p:cNvPr id="173" name="CustomShape 174"/>
          <p:cNvSpPr/>
          <p:nvPr/>
        </p:nvSpPr>
        <p:spPr>
          <a:xfrm>
            <a:off x="2814840" y="4740840"/>
            <a:ext cx="117000" cy="127080"/>
          </a:xfrm>
          <a:custGeom>
            <a:avLst/>
            <a:gdLst/>
            <a:ahLst/>
            <a:rect l="l" t="t" r="r" b="b"/>
            <a:pathLst>
              <a:path w="2358" h="256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style>
          <a:lnRef idx="0"/>
          <a:fillRef idx="0"/>
          <a:effectRef idx="0"/>
          <a:fontRef idx="minor"/>
        </p:style>
      </p:sp>
      <p:sp>
        <p:nvSpPr>
          <p:cNvPr id="174" name="CustomShape 175"/>
          <p:cNvSpPr/>
          <p:nvPr/>
        </p:nvSpPr>
        <p:spPr>
          <a:xfrm>
            <a:off x="3909960" y="4454280"/>
            <a:ext cx="113400" cy="125280"/>
          </a:xfrm>
          <a:custGeom>
            <a:avLst/>
            <a:gdLst/>
            <a:ahLst/>
            <a:rect l="l" t="t" r="r" b="b"/>
            <a:pathLst>
              <a:path w="2291" h="2526">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style>
          <a:lnRef idx="0"/>
          <a:fillRef idx="0"/>
          <a:effectRef idx="0"/>
          <a:fontRef idx="minor"/>
        </p:style>
      </p:sp>
      <p:sp>
        <p:nvSpPr>
          <p:cNvPr id="175" name="CustomShape 176"/>
          <p:cNvSpPr/>
          <p:nvPr/>
        </p:nvSpPr>
        <p:spPr>
          <a:xfrm>
            <a:off x="3831120" y="4584960"/>
            <a:ext cx="120240" cy="138600"/>
          </a:xfrm>
          <a:custGeom>
            <a:avLst/>
            <a:gdLst/>
            <a:ahLst/>
            <a:rect l="l" t="t" r="r" b="b"/>
            <a:pathLst>
              <a:path w="2425" h="2795">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style>
          <a:lnRef idx="0"/>
          <a:fillRef idx="0"/>
          <a:effectRef idx="0"/>
          <a:fontRef idx="minor"/>
        </p:style>
      </p:sp>
      <p:sp>
        <p:nvSpPr>
          <p:cNvPr id="176" name="CustomShape 177"/>
          <p:cNvSpPr/>
          <p:nvPr/>
        </p:nvSpPr>
        <p:spPr>
          <a:xfrm>
            <a:off x="2997360" y="4640400"/>
            <a:ext cx="31680" cy="34920"/>
          </a:xfrm>
          <a:custGeom>
            <a:avLst/>
            <a:gdLst/>
            <a:ahLst/>
            <a:rect l="l" t="t" r="r" b="b"/>
            <a:pathLst>
              <a:path w="641" h="708">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style>
          <a:lnRef idx="0"/>
          <a:fillRef idx="0"/>
          <a:effectRef idx="0"/>
          <a:fontRef idx="minor"/>
        </p:style>
      </p:sp>
      <p:sp>
        <p:nvSpPr>
          <p:cNvPr id="177" name="CustomShape 178"/>
          <p:cNvSpPr/>
          <p:nvPr/>
        </p:nvSpPr>
        <p:spPr>
          <a:xfrm>
            <a:off x="3683880" y="4603320"/>
            <a:ext cx="145440" cy="133560"/>
          </a:xfrm>
          <a:custGeom>
            <a:avLst/>
            <a:gdLst/>
            <a:ahLst/>
            <a:rect l="l" t="t" r="r" b="b"/>
            <a:pathLst>
              <a:path w="2930" h="2695">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style>
          <a:lnRef idx="0"/>
          <a:fillRef idx="0"/>
          <a:effectRef idx="0"/>
          <a:fontRef idx="minor"/>
        </p:style>
      </p:sp>
      <p:sp>
        <p:nvSpPr>
          <p:cNvPr id="178" name="CustomShape 179"/>
          <p:cNvSpPr/>
          <p:nvPr/>
        </p:nvSpPr>
        <p:spPr>
          <a:xfrm>
            <a:off x="3086280" y="4633560"/>
            <a:ext cx="597240" cy="202320"/>
          </a:xfrm>
          <a:custGeom>
            <a:avLst/>
            <a:gdLst/>
            <a:ahLst/>
            <a:rect l="l" t="t" r="r" b="b"/>
            <a:pathLst>
              <a:path w="12020" h="4075">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style>
          <a:lnRef idx="0"/>
          <a:fillRef idx="0"/>
          <a:effectRef idx="0"/>
          <a:fontRef idx="minor"/>
        </p:style>
      </p:sp>
      <p:sp>
        <p:nvSpPr>
          <p:cNvPr id="179" name="CustomShape 180"/>
          <p:cNvSpPr/>
          <p:nvPr/>
        </p:nvSpPr>
        <p:spPr>
          <a:xfrm>
            <a:off x="2933640" y="4717440"/>
            <a:ext cx="158760" cy="138600"/>
          </a:xfrm>
          <a:custGeom>
            <a:avLst/>
            <a:gdLst/>
            <a:ahLst/>
            <a:rect l="l" t="t" r="r" b="b"/>
            <a:pathLst>
              <a:path w="3199" h="2795">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style>
          <a:lnRef idx="0"/>
          <a:fillRef idx="0"/>
          <a:effectRef idx="0"/>
          <a:fontRef idx="minor"/>
        </p:style>
      </p:sp>
      <p:sp>
        <p:nvSpPr>
          <p:cNvPr id="180" name="CustomShape 181"/>
          <p:cNvSpPr/>
          <p:nvPr/>
        </p:nvSpPr>
        <p:spPr>
          <a:xfrm>
            <a:off x="3429360" y="4293720"/>
            <a:ext cx="115200" cy="110160"/>
          </a:xfrm>
          <a:custGeom>
            <a:avLst/>
            <a:gdLst/>
            <a:ahLst/>
            <a:rect l="l" t="t" r="r" b="b"/>
            <a:pathLst>
              <a:path w="2324" h="2223">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style>
          <a:lnRef idx="0"/>
          <a:fillRef idx="0"/>
          <a:effectRef idx="0"/>
          <a:fontRef idx="minor"/>
        </p:style>
      </p:sp>
      <p:sp>
        <p:nvSpPr>
          <p:cNvPr id="181" name="CustomShape 182"/>
          <p:cNvSpPr/>
          <p:nvPr/>
        </p:nvSpPr>
        <p:spPr>
          <a:xfrm>
            <a:off x="3076200" y="4347360"/>
            <a:ext cx="110160" cy="110160"/>
          </a:xfrm>
          <a:custGeom>
            <a:avLst/>
            <a:gdLst/>
            <a:ahLst/>
            <a:rect l="l" t="t" r="r" b="b"/>
            <a:pathLst>
              <a:path w="2223" h="2223">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style>
          <a:lnRef idx="0"/>
          <a:fillRef idx="0"/>
          <a:effectRef idx="0"/>
          <a:fontRef idx="minor"/>
        </p:style>
      </p:sp>
      <p:sp>
        <p:nvSpPr>
          <p:cNvPr id="182" name="CustomShape 183"/>
          <p:cNvSpPr/>
          <p:nvPr/>
        </p:nvSpPr>
        <p:spPr>
          <a:xfrm>
            <a:off x="3230280" y="4372200"/>
            <a:ext cx="36360" cy="31680"/>
          </a:xfrm>
          <a:custGeom>
            <a:avLst/>
            <a:gdLst/>
            <a:ahLst/>
            <a:rect l="l" t="t" r="r" b="b"/>
            <a:pathLst>
              <a:path w="742" h="641">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style>
          <a:lnRef idx="0"/>
          <a:fillRef idx="0"/>
          <a:effectRef idx="0"/>
          <a:fontRef idx="minor"/>
        </p:style>
      </p:sp>
      <p:sp>
        <p:nvSpPr>
          <p:cNvPr id="183" name="CustomShape 184"/>
          <p:cNvSpPr/>
          <p:nvPr/>
        </p:nvSpPr>
        <p:spPr>
          <a:xfrm>
            <a:off x="2871720" y="4494600"/>
            <a:ext cx="110160" cy="113400"/>
          </a:xfrm>
          <a:custGeom>
            <a:avLst/>
            <a:gdLst/>
            <a:ahLst/>
            <a:rect l="l" t="t" r="r" b="b"/>
            <a:pathLst>
              <a:path w="2223" h="229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style>
          <a:lnRef idx="0"/>
          <a:fillRef idx="0"/>
          <a:effectRef idx="0"/>
          <a:fontRef idx="minor"/>
        </p:style>
      </p:sp>
      <p:sp>
        <p:nvSpPr>
          <p:cNvPr id="184" name="CustomShape 185"/>
          <p:cNvSpPr/>
          <p:nvPr/>
        </p:nvSpPr>
        <p:spPr>
          <a:xfrm>
            <a:off x="3071160" y="4362480"/>
            <a:ext cx="21600" cy="98640"/>
          </a:xfrm>
          <a:custGeom>
            <a:avLst/>
            <a:gdLst/>
            <a:ahLst/>
            <a:rect l="l" t="t" r="r" b="b"/>
            <a:pathLst>
              <a:path w="438" h="1988">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style>
          <a:lnRef idx="0"/>
          <a:fillRef idx="0"/>
          <a:effectRef idx="0"/>
          <a:fontRef idx="minor"/>
        </p:style>
      </p:sp>
      <p:sp>
        <p:nvSpPr>
          <p:cNvPr id="185" name="CustomShape 186"/>
          <p:cNvSpPr/>
          <p:nvPr/>
        </p:nvSpPr>
        <p:spPr>
          <a:xfrm>
            <a:off x="3357360" y="4353840"/>
            <a:ext cx="24840" cy="31680"/>
          </a:xfrm>
          <a:custGeom>
            <a:avLst/>
            <a:gdLst/>
            <a:ahLst/>
            <a:rect l="l" t="t" r="r" b="b"/>
            <a:pathLst>
              <a:path w="506" h="641">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style>
          <a:lnRef idx="0"/>
          <a:fillRef idx="0"/>
          <a:effectRef idx="0"/>
          <a:fontRef idx="minor"/>
        </p:style>
      </p:sp>
      <p:sp>
        <p:nvSpPr>
          <p:cNvPr id="186" name="CustomShape 187"/>
          <p:cNvSpPr/>
          <p:nvPr/>
        </p:nvSpPr>
        <p:spPr>
          <a:xfrm>
            <a:off x="3189960" y="4330440"/>
            <a:ext cx="117000" cy="110160"/>
          </a:xfrm>
          <a:custGeom>
            <a:avLst/>
            <a:gdLst/>
            <a:ahLst/>
            <a:rect l="l" t="t" r="r" b="b"/>
            <a:pathLst>
              <a:path w="2358" h="2223">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style>
          <a:lnRef idx="0"/>
          <a:fillRef idx="0"/>
          <a:effectRef idx="0"/>
          <a:fontRef idx="minor"/>
        </p:style>
      </p:sp>
      <p:sp>
        <p:nvSpPr>
          <p:cNvPr id="187" name="CustomShape 188"/>
          <p:cNvSpPr/>
          <p:nvPr/>
        </p:nvSpPr>
        <p:spPr>
          <a:xfrm>
            <a:off x="3308760" y="4307040"/>
            <a:ext cx="115200" cy="125280"/>
          </a:xfrm>
          <a:custGeom>
            <a:avLst/>
            <a:gdLst/>
            <a:ahLst/>
            <a:rect l="l" t="t" r="r" b="b"/>
            <a:pathLst>
              <a:path w="2324" h="2526">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style>
          <a:lnRef idx="0"/>
          <a:fillRef idx="0"/>
          <a:effectRef idx="0"/>
          <a:fontRef idx="minor"/>
        </p:style>
      </p:sp>
      <p:sp>
        <p:nvSpPr>
          <p:cNvPr id="188" name="CustomShape 189"/>
          <p:cNvSpPr/>
          <p:nvPr/>
        </p:nvSpPr>
        <p:spPr>
          <a:xfrm>
            <a:off x="3117960" y="4389120"/>
            <a:ext cx="26640" cy="34920"/>
          </a:xfrm>
          <a:custGeom>
            <a:avLst/>
            <a:gdLst/>
            <a:ahLst/>
            <a:rect l="l" t="t" r="r" b="b"/>
            <a:pathLst>
              <a:path w="540" h="708">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style>
          <a:lnRef idx="0"/>
          <a:fillRef idx="0"/>
          <a:effectRef idx="0"/>
          <a:fontRef idx="minor"/>
        </p:style>
      </p:sp>
      <p:sp>
        <p:nvSpPr>
          <p:cNvPr id="189" name="CustomShape 190"/>
          <p:cNvSpPr/>
          <p:nvPr/>
        </p:nvSpPr>
        <p:spPr>
          <a:xfrm>
            <a:off x="2831760" y="4620240"/>
            <a:ext cx="113400" cy="110160"/>
          </a:xfrm>
          <a:custGeom>
            <a:avLst/>
            <a:gdLst/>
            <a:ahLst/>
            <a:rect l="l" t="t" r="r" b="b"/>
            <a:pathLst>
              <a:path w="2291" h="2223">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style>
          <a:lnRef idx="0"/>
          <a:fillRef idx="0"/>
          <a:effectRef idx="0"/>
          <a:fontRef idx="minor"/>
        </p:style>
      </p:sp>
      <p:sp>
        <p:nvSpPr>
          <p:cNvPr id="190" name="CustomShape 191"/>
          <p:cNvSpPr/>
          <p:nvPr/>
        </p:nvSpPr>
        <p:spPr>
          <a:xfrm>
            <a:off x="2918520" y="4539960"/>
            <a:ext cx="24840" cy="36360"/>
          </a:xfrm>
          <a:custGeom>
            <a:avLst/>
            <a:gdLst/>
            <a:ahLst/>
            <a:rect l="l" t="t" r="r" b="b"/>
            <a:pathLst>
              <a:path w="506" h="742">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style>
          <a:lnRef idx="0"/>
          <a:fillRef idx="0"/>
          <a:effectRef idx="0"/>
          <a:fontRef idx="minor"/>
        </p:style>
      </p:sp>
      <p:sp>
        <p:nvSpPr>
          <p:cNvPr id="191" name="CustomShape 192"/>
          <p:cNvSpPr/>
          <p:nvPr/>
        </p:nvSpPr>
        <p:spPr>
          <a:xfrm>
            <a:off x="3032640" y="4516560"/>
            <a:ext cx="31680" cy="45000"/>
          </a:xfrm>
          <a:custGeom>
            <a:avLst/>
            <a:gdLst/>
            <a:ahLst/>
            <a:rect l="l" t="t" r="r" b="b"/>
            <a:pathLst>
              <a:path w="641" h="91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style>
          <a:lnRef idx="0"/>
          <a:fillRef idx="0"/>
          <a:effectRef idx="0"/>
          <a:fontRef idx="minor"/>
        </p:style>
      </p:sp>
      <p:sp>
        <p:nvSpPr>
          <p:cNvPr id="192" name="CustomShape 193"/>
          <p:cNvSpPr/>
          <p:nvPr/>
        </p:nvSpPr>
        <p:spPr>
          <a:xfrm>
            <a:off x="2874960" y="4660200"/>
            <a:ext cx="33120" cy="36360"/>
          </a:xfrm>
          <a:custGeom>
            <a:avLst/>
            <a:gdLst/>
            <a:ahLst/>
            <a:rect l="l" t="t" r="r" b="b"/>
            <a:pathLst>
              <a:path w="675" h="742">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style>
          <a:lnRef idx="0"/>
          <a:fillRef idx="0"/>
          <a:effectRef idx="0"/>
          <a:fontRef idx="minor"/>
        </p:style>
      </p:sp>
      <p:sp>
        <p:nvSpPr>
          <p:cNvPr id="193" name="CustomShape 194"/>
          <p:cNvSpPr/>
          <p:nvPr/>
        </p:nvSpPr>
        <p:spPr>
          <a:xfrm>
            <a:off x="2989080" y="4474440"/>
            <a:ext cx="115200" cy="120240"/>
          </a:xfrm>
          <a:custGeom>
            <a:avLst/>
            <a:gdLst/>
            <a:ahLst/>
            <a:rect l="l" t="t" r="r" b="b"/>
            <a:pathLst>
              <a:path w="2324" h="2425">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style>
          <a:lnRef idx="0"/>
          <a:fillRef idx="0"/>
          <a:effectRef idx="0"/>
          <a:fontRef idx="minor"/>
        </p:style>
      </p:sp>
      <p:sp>
        <p:nvSpPr>
          <p:cNvPr id="194" name="CustomShape 195"/>
          <p:cNvSpPr/>
          <p:nvPr/>
        </p:nvSpPr>
        <p:spPr>
          <a:xfrm>
            <a:off x="2952000" y="4600080"/>
            <a:ext cx="117000" cy="113400"/>
          </a:xfrm>
          <a:custGeom>
            <a:avLst/>
            <a:gdLst/>
            <a:ahLst/>
            <a:rect l="l" t="t" r="r" b="b"/>
            <a:pathLst>
              <a:path w="2358" h="229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style>
          <a:lnRef idx="0"/>
          <a:fillRef idx="0"/>
          <a:effectRef idx="0"/>
          <a:fontRef idx="minor"/>
        </p:style>
      </p:sp>
      <p:sp>
        <p:nvSpPr>
          <p:cNvPr id="195" name="PlaceHolder 196"/>
          <p:cNvSpPr>
            <a:spLocks noGrp="1"/>
          </p:cNvSpPr>
          <p:nvPr>
            <p:ph type="title"/>
          </p:nvPr>
        </p:nvSpPr>
        <p:spPr>
          <a:xfrm>
            <a:off x="1574280" y="1820520"/>
            <a:ext cx="5994720" cy="1159560"/>
          </a:xfrm>
          <a:prstGeom prst="rect">
            <a:avLst/>
          </a:prstGeom>
        </p:spPr>
        <p:txBody>
          <a:bodyPr tIns="91440" bIns="91440" anchor="ctr"/>
          <a:p>
            <a:r>
              <a:rPr b="0" lang="es-MX" sz="6800" spc="-1" strike="noStrike">
                <a:solidFill>
                  <a:srgbClr val="000000"/>
                </a:solidFill>
                <a:uFill>
                  <a:solidFill>
                    <a:srgbClr val="ffffff"/>
                  </a:solidFill>
                </a:uFill>
                <a:latin typeface="Arial"/>
              </a:rPr>
              <a:t>P</a:t>
            </a:r>
            <a:r>
              <a:rPr b="0" lang="es-MX" sz="6800" spc="-1" strike="noStrike">
                <a:solidFill>
                  <a:srgbClr val="000000"/>
                </a:solidFill>
                <a:uFill>
                  <a:solidFill>
                    <a:srgbClr val="ffffff"/>
                  </a:solidFill>
                </a:uFill>
                <a:latin typeface="Arial"/>
              </a:rPr>
              <a:t>u</a:t>
            </a:r>
            <a:r>
              <a:rPr b="0" lang="es-MX" sz="6800" spc="-1" strike="noStrike">
                <a:solidFill>
                  <a:srgbClr val="000000"/>
                </a:solidFill>
                <a:uFill>
                  <a:solidFill>
                    <a:srgbClr val="ffffff"/>
                  </a:solidFill>
                </a:uFill>
                <a:latin typeface="Arial"/>
              </a:rPr>
              <a:t>l</a:t>
            </a:r>
            <a:r>
              <a:rPr b="0" lang="es-MX" sz="6800" spc="-1" strike="noStrike">
                <a:solidFill>
                  <a:srgbClr val="000000"/>
                </a:solidFill>
                <a:uFill>
                  <a:solidFill>
                    <a:srgbClr val="ffffff"/>
                  </a:solidFill>
                </a:uFill>
                <a:latin typeface="Arial"/>
              </a:rPr>
              <a:t>s</a:t>
            </a:r>
            <a:r>
              <a:rPr b="0" lang="es-MX" sz="6800" spc="-1" strike="noStrike">
                <a:solidFill>
                  <a:srgbClr val="000000"/>
                </a:solidFill>
                <a:uFill>
                  <a:solidFill>
                    <a:srgbClr val="ffffff"/>
                  </a:solidFill>
                </a:uFill>
                <a:latin typeface="Arial"/>
              </a:rPr>
              <a:t>e</a:t>
            </a:r>
            <a:r>
              <a:rPr b="0" lang="es-MX" sz="6800" spc="-1" strike="noStrike">
                <a:solidFill>
                  <a:srgbClr val="000000"/>
                </a:solidFill>
                <a:uFill>
                  <a:solidFill>
                    <a:srgbClr val="ffffff"/>
                  </a:solidFill>
                </a:uFill>
                <a:latin typeface="Arial"/>
              </a:rPr>
              <a:t> </a:t>
            </a:r>
            <a:r>
              <a:rPr b="0" lang="es-MX" sz="6800" spc="-1" strike="noStrike">
                <a:solidFill>
                  <a:srgbClr val="000000"/>
                </a:solidFill>
                <a:uFill>
                  <a:solidFill>
                    <a:srgbClr val="ffffff"/>
                  </a:solidFill>
                </a:uFill>
                <a:latin typeface="Arial"/>
              </a:rPr>
              <a:t>p</a:t>
            </a:r>
            <a:r>
              <a:rPr b="0" lang="es-MX" sz="6800" spc="-1" strike="noStrike">
                <a:solidFill>
                  <a:srgbClr val="000000"/>
                </a:solidFill>
                <a:uFill>
                  <a:solidFill>
                    <a:srgbClr val="ffffff"/>
                  </a:solidFill>
                </a:uFill>
                <a:latin typeface="Arial"/>
              </a:rPr>
              <a:t>a</a:t>
            </a:r>
            <a:r>
              <a:rPr b="0" lang="es-MX" sz="6800" spc="-1" strike="noStrike">
                <a:solidFill>
                  <a:srgbClr val="000000"/>
                </a:solidFill>
                <a:uFill>
                  <a:solidFill>
                    <a:srgbClr val="ffffff"/>
                  </a:solidFill>
                </a:uFill>
                <a:latin typeface="Arial"/>
              </a:rPr>
              <a:t>r</a:t>
            </a:r>
            <a:r>
              <a:rPr b="0" lang="es-MX" sz="6800" spc="-1" strike="noStrike">
                <a:solidFill>
                  <a:srgbClr val="000000"/>
                </a:solidFill>
                <a:uFill>
                  <a:solidFill>
                    <a:srgbClr val="ffffff"/>
                  </a:solidFill>
                </a:uFill>
                <a:latin typeface="Arial"/>
              </a:rPr>
              <a:t>a</a:t>
            </a:r>
            <a:r>
              <a:rPr b="0" lang="es-MX" sz="6800" spc="-1" strike="noStrike">
                <a:solidFill>
                  <a:srgbClr val="000000"/>
                </a:solidFill>
                <a:uFill>
                  <a:solidFill>
                    <a:srgbClr val="ffffff"/>
                  </a:solidFill>
                </a:uFill>
                <a:latin typeface="Arial"/>
              </a:rPr>
              <a:t> </a:t>
            </a:r>
            <a:r>
              <a:rPr b="0" lang="es-MX" sz="6800" spc="-1" strike="noStrike">
                <a:solidFill>
                  <a:srgbClr val="000000"/>
                </a:solidFill>
                <a:uFill>
                  <a:solidFill>
                    <a:srgbClr val="ffffff"/>
                  </a:solidFill>
                </a:uFill>
                <a:latin typeface="Arial"/>
              </a:rPr>
              <a:t>e</a:t>
            </a:r>
            <a:r>
              <a:rPr b="0" lang="es-MX" sz="6800" spc="-1" strike="noStrike">
                <a:solidFill>
                  <a:srgbClr val="000000"/>
                </a:solidFill>
                <a:uFill>
                  <a:solidFill>
                    <a:srgbClr val="ffffff"/>
                  </a:solidFill>
                </a:uFill>
                <a:latin typeface="Arial"/>
              </a:rPr>
              <a:t>d</a:t>
            </a:r>
            <a:r>
              <a:rPr b="0" lang="es-MX" sz="6800" spc="-1" strike="noStrike">
                <a:solidFill>
                  <a:srgbClr val="000000"/>
                </a:solidFill>
                <a:uFill>
                  <a:solidFill>
                    <a:srgbClr val="ffffff"/>
                  </a:solidFill>
                </a:uFill>
                <a:latin typeface="Arial"/>
              </a:rPr>
              <a:t>i</a:t>
            </a:r>
            <a:r>
              <a:rPr b="0" lang="es-MX" sz="6800" spc="-1" strike="noStrike">
                <a:solidFill>
                  <a:srgbClr val="000000"/>
                </a:solidFill>
                <a:uFill>
                  <a:solidFill>
                    <a:srgbClr val="ffffff"/>
                  </a:solidFill>
                </a:uFill>
                <a:latin typeface="Arial"/>
              </a:rPr>
              <a:t>t</a:t>
            </a:r>
            <a:r>
              <a:rPr b="0" lang="es-MX" sz="6800" spc="-1" strike="noStrike">
                <a:solidFill>
                  <a:srgbClr val="000000"/>
                </a:solidFill>
                <a:uFill>
                  <a:solidFill>
                    <a:srgbClr val="ffffff"/>
                  </a:solidFill>
                </a:uFill>
                <a:latin typeface="Arial"/>
              </a:rPr>
              <a:t>a</a:t>
            </a:r>
            <a:r>
              <a:rPr b="0" lang="es-MX" sz="6800" spc="-1" strike="noStrike">
                <a:solidFill>
                  <a:srgbClr val="000000"/>
                </a:solidFill>
                <a:uFill>
                  <a:solidFill>
                    <a:srgbClr val="ffffff"/>
                  </a:solidFill>
                </a:uFill>
                <a:latin typeface="Arial"/>
              </a:rPr>
              <a:t>r</a:t>
            </a:r>
            <a:r>
              <a:rPr b="0" lang="es-MX" sz="6800" spc="-1" strike="noStrike">
                <a:solidFill>
                  <a:srgbClr val="000000"/>
                </a:solidFill>
                <a:uFill>
                  <a:solidFill>
                    <a:srgbClr val="ffffff"/>
                  </a:solidFill>
                </a:uFill>
                <a:latin typeface="Arial"/>
              </a:rPr>
              <a:t> </a:t>
            </a:r>
            <a:r>
              <a:rPr b="0" lang="es-MX" sz="6800" spc="-1" strike="noStrike">
                <a:solidFill>
                  <a:srgbClr val="000000"/>
                </a:solidFill>
                <a:uFill>
                  <a:solidFill>
                    <a:srgbClr val="ffffff"/>
                  </a:solidFill>
                </a:uFill>
                <a:latin typeface="Arial"/>
              </a:rPr>
              <a:t>e</a:t>
            </a:r>
            <a:r>
              <a:rPr b="0" lang="es-MX" sz="6800" spc="-1" strike="noStrike">
                <a:solidFill>
                  <a:srgbClr val="000000"/>
                </a:solidFill>
                <a:uFill>
                  <a:solidFill>
                    <a:srgbClr val="ffffff"/>
                  </a:solidFill>
                </a:uFill>
                <a:latin typeface="Arial"/>
              </a:rPr>
              <a:t>l </a:t>
            </a:r>
            <a:r>
              <a:rPr b="0" lang="es-MX" sz="6800" spc="-1" strike="noStrike">
                <a:solidFill>
                  <a:srgbClr val="000000"/>
                </a:solidFill>
                <a:uFill>
                  <a:solidFill>
                    <a:srgbClr val="ffffff"/>
                  </a:solidFill>
                </a:uFill>
                <a:latin typeface="Arial"/>
              </a:rPr>
              <a:t>f</a:t>
            </a:r>
            <a:r>
              <a:rPr b="0" lang="es-MX" sz="6800" spc="-1" strike="noStrike">
                <a:solidFill>
                  <a:srgbClr val="000000"/>
                </a:solidFill>
                <a:uFill>
                  <a:solidFill>
                    <a:srgbClr val="ffffff"/>
                  </a:solidFill>
                </a:uFill>
                <a:latin typeface="Arial"/>
              </a:rPr>
              <a:t>o</a:t>
            </a:r>
            <a:r>
              <a:rPr b="0" lang="es-MX" sz="6800" spc="-1" strike="noStrike">
                <a:solidFill>
                  <a:srgbClr val="000000"/>
                </a:solidFill>
                <a:uFill>
                  <a:solidFill>
                    <a:srgbClr val="ffffff"/>
                  </a:solidFill>
                </a:uFill>
                <a:latin typeface="Arial"/>
              </a:rPr>
              <a:t>r</a:t>
            </a:r>
            <a:r>
              <a:rPr b="0" lang="es-MX" sz="6800" spc="-1" strike="noStrike">
                <a:solidFill>
                  <a:srgbClr val="000000"/>
                </a:solidFill>
                <a:uFill>
                  <a:solidFill>
                    <a:srgbClr val="ffffff"/>
                  </a:solidFill>
                </a:uFill>
                <a:latin typeface="Arial"/>
              </a:rPr>
              <a:t>m</a:t>
            </a:r>
            <a:r>
              <a:rPr b="0" lang="es-MX" sz="6800" spc="-1" strike="noStrike">
                <a:solidFill>
                  <a:srgbClr val="000000"/>
                </a:solidFill>
                <a:uFill>
                  <a:solidFill>
                    <a:srgbClr val="ffffff"/>
                  </a:solidFill>
                </a:uFill>
                <a:latin typeface="Arial"/>
              </a:rPr>
              <a:t>a</a:t>
            </a:r>
            <a:r>
              <a:rPr b="0" lang="es-MX" sz="6800" spc="-1" strike="noStrike">
                <a:solidFill>
                  <a:srgbClr val="000000"/>
                </a:solidFill>
                <a:uFill>
                  <a:solidFill>
                    <a:srgbClr val="ffffff"/>
                  </a:solidFill>
                </a:uFill>
                <a:latin typeface="Arial"/>
              </a:rPr>
              <a:t>t</a:t>
            </a:r>
            <a:r>
              <a:rPr b="0" lang="es-MX" sz="6800" spc="-1" strike="noStrike">
                <a:solidFill>
                  <a:srgbClr val="000000"/>
                </a:solidFill>
                <a:uFill>
                  <a:solidFill>
                    <a:srgbClr val="ffffff"/>
                  </a:solidFill>
                </a:uFill>
                <a:latin typeface="Arial"/>
              </a:rPr>
              <a:t>o</a:t>
            </a:r>
            <a:r>
              <a:rPr b="0" lang="es-MX" sz="6800" spc="-1" strike="noStrike">
                <a:solidFill>
                  <a:srgbClr val="000000"/>
                </a:solidFill>
                <a:uFill>
                  <a:solidFill>
                    <a:srgbClr val="ffffff"/>
                  </a:solidFill>
                </a:uFill>
                <a:latin typeface="Arial"/>
              </a:rPr>
              <a:t> </a:t>
            </a:r>
            <a:r>
              <a:rPr b="0" lang="es-MX" sz="6800" spc="-1" strike="noStrike">
                <a:solidFill>
                  <a:srgbClr val="000000"/>
                </a:solidFill>
                <a:uFill>
                  <a:solidFill>
                    <a:srgbClr val="ffffff"/>
                  </a:solidFill>
                </a:uFill>
                <a:latin typeface="Arial"/>
              </a:rPr>
              <a:t>d</a:t>
            </a:r>
            <a:r>
              <a:rPr b="0" lang="es-MX" sz="6800" spc="-1" strike="noStrike">
                <a:solidFill>
                  <a:srgbClr val="000000"/>
                </a:solidFill>
                <a:uFill>
                  <a:solidFill>
                    <a:srgbClr val="ffffff"/>
                  </a:solidFill>
                </a:uFill>
                <a:latin typeface="Arial"/>
              </a:rPr>
              <a:t>e</a:t>
            </a:r>
            <a:r>
              <a:rPr b="0" lang="es-MX" sz="6800" spc="-1" strike="noStrike">
                <a:solidFill>
                  <a:srgbClr val="000000"/>
                </a:solidFill>
                <a:uFill>
                  <a:solidFill>
                    <a:srgbClr val="ffffff"/>
                  </a:solidFill>
                </a:uFill>
                <a:latin typeface="Arial"/>
              </a:rPr>
              <a:t>l </a:t>
            </a:r>
            <a:r>
              <a:rPr b="0" lang="es-MX" sz="6800" spc="-1" strike="noStrike">
                <a:solidFill>
                  <a:srgbClr val="000000"/>
                </a:solidFill>
                <a:uFill>
                  <a:solidFill>
                    <a:srgbClr val="ffffff"/>
                  </a:solidFill>
                </a:uFill>
                <a:latin typeface="Arial"/>
              </a:rPr>
              <a:t>t</a:t>
            </a:r>
            <a:r>
              <a:rPr b="0" lang="es-MX" sz="6800" spc="-1" strike="noStrike">
                <a:solidFill>
                  <a:srgbClr val="000000"/>
                </a:solidFill>
                <a:uFill>
                  <a:solidFill>
                    <a:srgbClr val="ffffff"/>
                  </a:solidFill>
                </a:uFill>
                <a:latin typeface="Arial"/>
              </a:rPr>
              <a:t>e</a:t>
            </a:r>
            <a:r>
              <a:rPr b="0" lang="es-MX" sz="6800" spc="-1" strike="noStrike">
                <a:solidFill>
                  <a:srgbClr val="000000"/>
                </a:solidFill>
                <a:uFill>
                  <a:solidFill>
                    <a:srgbClr val="ffffff"/>
                  </a:solidFill>
                </a:uFill>
                <a:latin typeface="Arial"/>
              </a:rPr>
              <a:t>x</a:t>
            </a:r>
            <a:r>
              <a:rPr b="0" lang="es-MX" sz="6800" spc="-1" strike="noStrike">
                <a:solidFill>
                  <a:srgbClr val="000000"/>
                </a:solidFill>
                <a:uFill>
                  <a:solidFill>
                    <a:srgbClr val="ffffff"/>
                  </a:solidFill>
                </a:uFill>
                <a:latin typeface="Arial"/>
              </a:rPr>
              <a:t>t</a:t>
            </a:r>
            <a:r>
              <a:rPr b="0" lang="es-MX" sz="6800" spc="-1" strike="noStrike">
                <a:solidFill>
                  <a:srgbClr val="000000"/>
                </a:solidFill>
                <a:uFill>
                  <a:solidFill>
                    <a:srgbClr val="ffffff"/>
                  </a:solidFill>
                </a:uFill>
                <a:latin typeface="Arial"/>
              </a:rPr>
              <a:t>o</a:t>
            </a:r>
            <a:r>
              <a:rPr b="0" lang="es-MX" sz="6800" spc="-1" strike="noStrike">
                <a:solidFill>
                  <a:srgbClr val="000000"/>
                </a:solidFill>
                <a:uFill>
                  <a:solidFill>
                    <a:srgbClr val="ffffff"/>
                  </a:solidFill>
                </a:uFill>
                <a:latin typeface="Arial"/>
              </a:rPr>
              <a:t> </a:t>
            </a:r>
            <a:r>
              <a:rPr b="0" lang="es-MX" sz="6800" spc="-1" strike="noStrike">
                <a:solidFill>
                  <a:srgbClr val="000000"/>
                </a:solidFill>
                <a:uFill>
                  <a:solidFill>
                    <a:srgbClr val="ffffff"/>
                  </a:solidFill>
                </a:uFill>
                <a:latin typeface="Arial"/>
              </a:rPr>
              <a:t>d</a:t>
            </a:r>
            <a:r>
              <a:rPr b="0" lang="es-MX" sz="6800" spc="-1" strike="noStrike">
                <a:solidFill>
                  <a:srgbClr val="000000"/>
                </a:solidFill>
                <a:uFill>
                  <a:solidFill>
                    <a:srgbClr val="ffffff"/>
                  </a:solidFill>
                </a:uFill>
                <a:latin typeface="Arial"/>
              </a:rPr>
              <a:t>e</a:t>
            </a:r>
            <a:r>
              <a:rPr b="0" lang="es-MX" sz="6800" spc="-1" strike="noStrike">
                <a:solidFill>
                  <a:srgbClr val="000000"/>
                </a:solidFill>
                <a:uFill>
                  <a:solidFill>
                    <a:srgbClr val="ffffff"/>
                  </a:solidFill>
                </a:uFill>
                <a:latin typeface="Arial"/>
              </a:rPr>
              <a:t> </a:t>
            </a:r>
            <a:r>
              <a:rPr b="0" lang="es-MX" sz="6800" spc="-1" strike="noStrike">
                <a:solidFill>
                  <a:srgbClr val="000000"/>
                </a:solidFill>
                <a:uFill>
                  <a:solidFill>
                    <a:srgbClr val="ffffff"/>
                  </a:solidFill>
                </a:uFill>
                <a:latin typeface="Arial"/>
              </a:rPr>
              <a:t>t</a:t>
            </a:r>
            <a:r>
              <a:rPr b="0" lang="es-MX" sz="6800" spc="-1" strike="noStrike">
                <a:solidFill>
                  <a:srgbClr val="000000"/>
                </a:solidFill>
                <a:uFill>
                  <a:solidFill>
                    <a:srgbClr val="ffffff"/>
                  </a:solidFill>
                </a:uFill>
                <a:latin typeface="Arial"/>
              </a:rPr>
              <a:t>í</a:t>
            </a:r>
            <a:r>
              <a:rPr b="0" lang="es-MX" sz="6800" spc="-1" strike="noStrike">
                <a:solidFill>
                  <a:srgbClr val="000000"/>
                </a:solidFill>
                <a:uFill>
                  <a:solidFill>
                    <a:srgbClr val="ffffff"/>
                  </a:solidFill>
                </a:uFill>
                <a:latin typeface="Arial"/>
              </a:rPr>
              <a:t>t</a:t>
            </a:r>
            <a:r>
              <a:rPr b="0" lang="es-MX" sz="6800" spc="-1" strike="noStrike">
                <a:solidFill>
                  <a:srgbClr val="000000"/>
                </a:solidFill>
                <a:uFill>
                  <a:solidFill>
                    <a:srgbClr val="ffffff"/>
                  </a:solidFill>
                </a:uFill>
                <a:latin typeface="Arial"/>
              </a:rPr>
              <a:t>u</a:t>
            </a:r>
            <a:r>
              <a:rPr b="0" lang="es-MX" sz="6800" spc="-1" strike="noStrike">
                <a:solidFill>
                  <a:srgbClr val="000000"/>
                </a:solidFill>
                <a:uFill>
                  <a:solidFill>
                    <a:srgbClr val="ffffff"/>
                  </a:solidFill>
                </a:uFill>
                <a:latin typeface="Arial"/>
              </a:rPr>
              <a:t>l</a:t>
            </a:r>
            <a:r>
              <a:rPr b="0" lang="es-MX" sz="6800" spc="-1" strike="noStrike">
                <a:solidFill>
                  <a:srgbClr val="000000"/>
                </a:solidFill>
                <a:uFill>
                  <a:solidFill>
                    <a:srgbClr val="ffffff"/>
                  </a:solidFill>
                </a:uFill>
                <a:latin typeface="Arial"/>
              </a:rPr>
              <a:t>o</a:t>
            </a:r>
            <a:endParaRPr b="0" lang="es-MX" sz="6800" spc="-1" strike="noStrike">
              <a:solidFill>
                <a:srgbClr val="000000"/>
              </a:solidFill>
              <a:uFill>
                <a:solidFill>
                  <a:srgbClr val="ffffff"/>
                </a:solidFill>
              </a:uFill>
              <a:latin typeface="Arial"/>
            </a:endParaRPr>
          </a:p>
        </p:txBody>
      </p:sp>
      <p:sp>
        <p:nvSpPr>
          <p:cNvPr id="196" name="PlaceHolder 19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1400" spc="-1" strike="noStrike">
                <a:solidFill>
                  <a:srgbClr val="000000"/>
                </a:solidFill>
                <a:uFill>
                  <a:solidFill>
                    <a:srgbClr val="ffffff"/>
                  </a:solidFill>
                </a:uFill>
                <a:latin typeface="Arial"/>
              </a:rPr>
              <a:t>Pulse para editar el formato de esquema del texto</a:t>
            </a:r>
            <a:endParaRPr b="0" lang="es-MX" sz="14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MX" sz="1400" spc="-1" strike="noStrike">
                <a:solidFill>
                  <a:srgbClr val="000000"/>
                </a:solidFill>
                <a:uFill>
                  <a:solidFill>
                    <a:srgbClr val="ffffff"/>
                  </a:solidFill>
                </a:uFill>
                <a:latin typeface="Arial"/>
              </a:rPr>
              <a:t>Segundo nivel del esquema</a:t>
            </a:r>
            <a:endParaRPr b="0" lang="es-MX" sz="14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s-MX" sz="1400" spc="-1" strike="noStrike">
                <a:solidFill>
                  <a:srgbClr val="000000"/>
                </a:solidFill>
                <a:uFill>
                  <a:solidFill>
                    <a:srgbClr val="ffffff"/>
                  </a:solidFill>
                </a:uFill>
                <a:latin typeface="Arial"/>
              </a:rPr>
              <a:t>Tercer nivel del esquema</a:t>
            </a:r>
            <a:endParaRPr b="0" lang="es-MX" sz="1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s-MX" sz="1400" spc="-1" strike="noStrike">
                <a:solidFill>
                  <a:srgbClr val="000000"/>
                </a:solidFill>
                <a:uFill>
                  <a:solidFill>
                    <a:srgbClr val="ffffff"/>
                  </a:solidFill>
                </a:uFill>
                <a:latin typeface="Arial"/>
              </a:rPr>
              <a:t>Cuarto nivel del esquema</a:t>
            </a:r>
            <a:endParaRPr b="0" lang="es-MX" sz="14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s-MX" sz="2000" spc="-1" strike="noStrike">
                <a:solidFill>
                  <a:srgbClr val="000000"/>
                </a:solidFill>
                <a:uFill>
                  <a:solidFill>
                    <a:srgbClr val="ffffff"/>
                  </a:solidFill>
                </a:uFill>
                <a:latin typeface="Arial"/>
              </a:rPr>
              <a:t>Quinto nivel del esquema</a:t>
            </a:r>
            <a:endParaRPr b="0" lang="es-MX"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s-MX" sz="2000" spc="-1" strike="noStrike">
                <a:solidFill>
                  <a:srgbClr val="000000"/>
                </a:solidFill>
                <a:uFill>
                  <a:solidFill>
                    <a:srgbClr val="ffffff"/>
                  </a:solidFill>
                </a:uFill>
                <a:latin typeface="Arial"/>
              </a:rPr>
              <a:t>Sexto nivel del esquema</a:t>
            </a:r>
            <a:endParaRPr b="0" lang="es-MX"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s-MX" sz="2000" spc="-1" strike="noStrike">
                <a:solidFill>
                  <a:srgbClr val="000000"/>
                </a:solidFill>
                <a:uFill>
                  <a:solidFill>
                    <a:srgbClr val="ffffff"/>
                  </a:solidFill>
                </a:uFill>
                <a:latin typeface="Arial"/>
              </a:rPr>
              <a:t>Séptimo nivel del esquema</a:t>
            </a:r>
            <a:endParaRPr b="0" lang="es-MX"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f6f7"/>
        </a:solidFill>
      </p:bgPr>
    </p:bg>
    <p:spTree>
      <p:nvGrpSpPr>
        <p:cNvPr id="1" name=""/>
        <p:cNvGrpSpPr/>
        <p:nvPr/>
      </p:nvGrpSpPr>
      <p:grpSpPr>
        <a:xfrm>
          <a:off x="0" y="0"/>
          <a:ext cx="0" cy="0"/>
          <a:chOff x="0" y="0"/>
          <a:chExt cx="0" cy="0"/>
        </a:xfrm>
      </p:grpSpPr>
      <p:sp>
        <p:nvSpPr>
          <p:cNvPr id="231" name="CustomShape 1"/>
          <p:cNvSpPr/>
          <p:nvPr/>
        </p:nvSpPr>
        <p:spPr>
          <a:xfrm>
            <a:off x="1841400" y="4540680"/>
            <a:ext cx="1110240" cy="612000"/>
          </a:xfrm>
          <a:custGeom>
            <a:avLst/>
            <a:gdLst/>
            <a:ahLst/>
            <a:rect l="l" t="t" r="r" b="b"/>
            <a:pathLst>
              <a:path w="22289" h="1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style>
          <a:lnRef idx="0"/>
          <a:fillRef idx="0"/>
          <a:effectRef idx="0"/>
          <a:fontRef idx="minor"/>
        </p:style>
      </p:sp>
      <p:sp>
        <p:nvSpPr>
          <p:cNvPr id="232" name="CustomShape 2"/>
          <p:cNvSpPr/>
          <p:nvPr/>
        </p:nvSpPr>
        <p:spPr>
          <a:xfrm>
            <a:off x="1896840" y="4589280"/>
            <a:ext cx="470880" cy="375480"/>
          </a:xfrm>
          <a:custGeom>
            <a:avLst/>
            <a:gdLst/>
            <a:ahLst/>
            <a:rect l="l" t="t" r="r" b="b"/>
            <a:pathLst>
              <a:path w="9461" h="7543">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style>
          <a:lnRef idx="0"/>
          <a:fillRef idx="0"/>
          <a:effectRef idx="0"/>
          <a:fontRef idx="minor"/>
        </p:style>
      </p:sp>
      <p:sp>
        <p:nvSpPr>
          <p:cNvPr id="233" name="CustomShape 3"/>
          <p:cNvSpPr/>
          <p:nvPr/>
        </p:nvSpPr>
        <p:spPr>
          <a:xfrm>
            <a:off x="2463840" y="4780800"/>
            <a:ext cx="427320" cy="372240"/>
          </a:xfrm>
          <a:custGeom>
            <a:avLst/>
            <a:gdLst/>
            <a:ahLst/>
            <a:rect l="l" t="t" r="r" b="b"/>
            <a:pathLst>
              <a:path w="8586" h="7475">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style>
          <a:lnRef idx="0"/>
          <a:fillRef idx="0"/>
          <a:effectRef idx="0"/>
          <a:fontRef idx="minor"/>
        </p:style>
      </p:sp>
      <p:sp>
        <p:nvSpPr>
          <p:cNvPr id="234" name="CustomShape 4"/>
          <p:cNvSpPr/>
          <p:nvPr/>
        </p:nvSpPr>
        <p:spPr>
          <a:xfrm>
            <a:off x="385920" y="4691880"/>
            <a:ext cx="77040" cy="210960"/>
          </a:xfrm>
          <a:custGeom>
            <a:avLst/>
            <a:gdLst/>
            <a:ahLst/>
            <a:rect l="l" t="t" r="r" b="b"/>
            <a:pathLst>
              <a:path w="1550" h="4243">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style>
          <a:lnRef idx="0"/>
          <a:fillRef idx="0"/>
          <a:effectRef idx="0"/>
          <a:fontRef idx="minor"/>
        </p:style>
      </p:sp>
      <p:sp>
        <p:nvSpPr>
          <p:cNvPr id="235" name="CustomShape 5"/>
          <p:cNvSpPr/>
          <p:nvPr/>
        </p:nvSpPr>
        <p:spPr>
          <a:xfrm>
            <a:off x="560160" y="4300920"/>
            <a:ext cx="128880" cy="83520"/>
          </a:xfrm>
          <a:custGeom>
            <a:avLst/>
            <a:gdLst/>
            <a:ahLst/>
            <a:rect l="l" t="t" r="r" b="b"/>
            <a:pathLst>
              <a:path w="2594" h="1685">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style>
          <a:lnRef idx="0"/>
          <a:fillRef idx="0"/>
          <a:effectRef idx="0"/>
          <a:fontRef idx="minor"/>
        </p:style>
      </p:sp>
      <p:sp>
        <p:nvSpPr>
          <p:cNvPr id="236" name="CustomShape 6"/>
          <p:cNvSpPr/>
          <p:nvPr/>
        </p:nvSpPr>
        <p:spPr>
          <a:xfrm>
            <a:off x="342360" y="4183560"/>
            <a:ext cx="368640" cy="727560"/>
          </a:xfrm>
          <a:custGeom>
            <a:avLst/>
            <a:gdLst/>
            <a:ahLst/>
            <a:rect l="l" t="t" r="r" b="b"/>
            <a:pathLst>
              <a:path w="7407" h="14613">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style>
          <a:lnRef idx="0"/>
          <a:fillRef idx="0"/>
          <a:effectRef idx="0"/>
          <a:fontRef idx="minor"/>
        </p:style>
      </p:sp>
      <p:sp>
        <p:nvSpPr>
          <p:cNvPr id="237" name="CustomShape 7"/>
          <p:cNvSpPr/>
          <p:nvPr/>
        </p:nvSpPr>
        <p:spPr>
          <a:xfrm>
            <a:off x="0" y="1283400"/>
            <a:ext cx="390600" cy="600120"/>
          </a:xfrm>
          <a:custGeom>
            <a:avLst/>
            <a:gdLst/>
            <a:ahLst/>
            <a:rect l="l" t="t" r="r" b="b"/>
            <a:pathLst>
              <a:path w="7846" h="12054">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style>
          <a:lnRef idx="0"/>
          <a:fillRef idx="0"/>
          <a:effectRef idx="0"/>
          <a:fontRef idx="minor"/>
        </p:style>
      </p:sp>
      <p:sp>
        <p:nvSpPr>
          <p:cNvPr id="238" name="CustomShape 8"/>
          <p:cNvSpPr/>
          <p:nvPr/>
        </p:nvSpPr>
        <p:spPr>
          <a:xfrm>
            <a:off x="0" y="1233000"/>
            <a:ext cx="439200" cy="68400"/>
          </a:xfrm>
          <a:custGeom>
            <a:avLst/>
            <a:gdLst/>
            <a:ahLst/>
            <a:rect l="l" t="t" r="r" b="b"/>
            <a:pathLst>
              <a:path w="8822" h="138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style>
          <a:lnRef idx="0"/>
          <a:fillRef idx="0"/>
          <a:effectRef idx="0"/>
          <a:fontRef idx="minor"/>
        </p:style>
      </p:sp>
      <p:sp>
        <p:nvSpPr>
          <p:cNvPr id="239" name="CustomShape 9"/>
          <p:cNvSpPr/>
          <p:nvPr/>
        </p:nvSpPr>
        <p:spPr>
          <a:xfrm>
            <a:off x="0" y="1284840"/>
            <a:ext cx="454320" cy="764640"/>
          </a:xfrm>
          <a:custGeom>
            <a:avLst/>
            <a:gdLst/>
            <a:ahLst/>
            <a:rect l="l" t="t" r="r" b="b"/>
            <a:pathLst>
              <a:path w="9125" h="15354">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style>
          <a:lnRef idx="0"/>
          <a:fillRef idx="0"/>
          <a:effectRef idx="0"/>
          <a:fontRef idx="minor"/>
        </p:style>
      </p:sp>
      <p:sp>
        <p:nvSpPr>
          <p:cNvPr id="240" name="CustomShape 10"/>
          <p:cNvSpPr/>
          <p:nvPr/>
        </p:nvSpPr>
        <p:spPr>
          <a:xfrm>
            <a:off x="0" y="3072960"/>
            <a:ext cx="729360" cy="1046520"/>
          </a:xfrm>
          <a:custGeom>
            <a:avLst/>
            <a:gdLst/>
            <a:ahLst/>
            <a:rect l="l" t="t" r="r" b="b"/>
            <a:pathLst>
              <a:path w="14647" h="2101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style>
          <a:lnRef idx="0"/>
          <a:fillRef idx="0"/>
          <a:effectRef idx="0"/>
          <a:fontRef idx="minor"/>
        </p:style>
      </p:sp>
      <p:sp>
        <p:nvSpPr>
          <p:cNvPr id="241" name="CustomShape 11"/>
          <p:cNvSpPr/>
          <p:nvPr/>
        </p:nvSpPr>
        <p:spPr>
          <a:xfrm>
            <a:off x="0" y="3264120"/>
            <a:ext cx="678960" cy="685800"/>
          </a:xfrm>
          <a:custGeom>
            <a:avLst/>
            <a:gdLst/>
            <a:ahLst/>
            <a:rect l="l" t="t" r="r" b="b"/>
            <a:pathLst>
              <a:path w="13637" h="13771">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style>
          <a:lnRef idx="0"/>
          <a:fillRef idx="0"/>
          <a:effectRef idx="0"/>
          <a:fontRef idx="minor"/>
        </p:style>
      </p:sp>
      <p:sp>
        <p:nvSpPr>
          <p:cNvPr id="242" name="CustomShape 12"/>
          <p:cNvSpPr/>
          <p:nvPr/>
        </p:nvSpPr>
        <p:spPr>
          <a:xfrm>
            <a:off x="0" y="3314520"/>
            <a:ext cx="466200" cy="579960"/>
          </a:xfrm>
          <a:custGeom>
            <a:avLst/>
            <a:gdLst/>
            <a:ahLst/>
            <a:rect l="l" t="t" r="r" b="b"/>
            <a:pathLst>
              <a:path w="9361" h="1165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style>
          <a:lnRef idx="0"/>
          <a:fillRef idx="0"/>
          <a:effectRef idx="0"/>
          <a:fontRef idx="minor"/>
        </p:style>
      </p:sp>
      <p:sp>
        <p:nvSpPr>
          <p:cNvPr id="243" name="CustomShape 13"/>
          <p:cNvSpPr/>
          <p:nvPr/>
        </p:nvSpPr>
        <p:spPr>
          <a:xfrm>
            <a:off x="8046720" y="102240"/>
            <a:ext cx="111960" cy="9720"/>
          </a:xfrm>
          <a:custGeom>
            <a:avLst/>
            <a:gdLst/>
            <a:ahLst/>
            <a:rect l="l" t="t" r="r" b="b"/>
            <a:pathLst>
              <a:path w="2257" h="203">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style>
          <a:lnRef idx="0"/>
          <a:fillRef idx="0"/>
          <a:effectRef idx="0"/>
          <a:fontRef idx="minor"/>
        </p:style>
      </p:sp>
      <p:sp>
        <p:nvSpPr>
          <p:cNvPr id="244" name="CustomShape 14"/>
          <p:cNvSpPr/>
          <p:nvPr/>
        </p:nvSpPr>
        <p:spPr>
          <a:xfrm>
            <a:off x="7696080" y="0"/>
            <a:ext cx="538200" cy="320040"/>
          </a:xfrm>
          <a:custGeom>
            <a:avLst/>
            <a:gdLst/>
            <a:ahLst/>
            <a:rect l="l" t="t" r="r" b="b"/>
            <a:pathLst>
              <a:path w="10808" h="6432">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style>
          <a:lnRef idx="0"/>
          <a:fillRef idx="0"/>
          <a:effectRef idx="0"/>
          <a:fontRef idx="minor"/>
        </p:style>
      </p:sp>
      <p:sp>
        <p:nvSpPr>
          <p:cNvPr id="245" name="CustomShape 15"/>
          <p:cNvSpPr/>
          <p:nvPr/>
        </p:nvSpPr>
        <p:spPr>
          <a:xfrm>
            <a:off x="5945040" y="0"/>
            <a:ext cx="2524320" cy="759600"/>
          </a:xfrm>
          <a:custGeom>
            <a:avLst/>
            <a:gdLst/>
            <a:ahLst/>
            <a:rect l="l" t="t" r="r" b="b"/>
            <a:pathLst>
              <a:path w="50672" h="15253">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style>
          <a:lnRef idx="0"/>
          <a:fillRef idx="0"/>
          <a:effectRef idx="0"/>
          <a:fontRef idx="minor"/>
        </p:style>
      </p:sp>
      <p:sp>
        <p:nvSpPr>
          <p:cNvPr id="246" name="CustomShape 16"/>
          <p:cNvSpPr/>
          <p:nvPr/>
        </p:nvSpPr>
        <p:spPr>
          <a:xfrm>
            <a:off x="8024760" y="162720"/>
            <a:ext cx="117000" cy="18000"/>
          </a:xfrm>
          <a:custGeom>
            <a:avLst/>
            <a:gdLst/>
            <a:ahLst/>
            <a:rect l="l" t="t" r="r" b="b"/>
            <a:pathLst>
              <a:path w="2357" h="371">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style>
          <a:lnRef idx="0"/>
          <a:fillRef idx="0"/>
          <a:effectRef idx="0"/>
          <a:fontRef idx="minor"/>
        </p:style>
      </p:sp>
      <p:sp>
        <p:nvSpPr>
          <p:cNvPr id="247" name="CustomShape 17"/>
          <p:cNvSpPr/>
          <p:nvPr/>
        </p:nvSpPr>
        <p:spPr>
          <a:xfrm>
            <a:off x="7721280" y="362520"/>
            <a:ext cx="212760" cy="71640"/>
          </a:xfrm>
          <a:custGeom>
            <a:avLst/>
            <a:gdLst/>
            <a:ahLst/>
            <a:rect l="l" t="t" r="r" b="b"/>
            <a:pathLst>
              <a:path w="4276" h="1448">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style>
          <a:lnRef idx="0"/>
          <a:fillRef idx="0"/>
          <a:effectRef idx="0"/>
          <a:fontRef idx="minor"/>
        </p:style>
      </p:sp>
      <p:sp>
        <p:nvSpPr>
          <p:cNvPr id="248" name="CustomShape 18"/>
          <p:cNvSpPr/>
          <p:nvPr/>
        </p:nvSpPr>
        <p:spPr>
          <a:xfrm>
            <a:off x="7721280" y="432720"/>
            <a:ext cx="145800" cy="50040"/>
          </a:xfrm>
          <a:custGeom>
            <a:avLst/>
            <a:gdLst/>
            <a:ahLst/>
            <a:rect l="l" t="t" r="r" b="b"/>
            <a:pathLst>
              <a:path w="2930" h="1011">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style>
          <a:lnRef idx="0"/>
          <a:fillRef idx="0"/>
          <a:effectRef idx="0"/>
          <a:fontRef idx="minor"/>
        </p:style>
      </p:sp>
      <p:sp>
        <p:nvSpPr>
          <p:cNvPr id="249" name="CustomShape 19"/>
          <p:cNvSpPr/>
          <p:nvPr/>
        </p:nvSpPr>
        <p:spPr>
          <a:xfrm>
            <a:off x="7711200" y="337320"/>
            <a:ext cx="185760" cy="43200"/>
          </a:xfrm>
          <a:custGeom>
            <a:avLst/>
            <a:gdLst/>
            <a:ahLst/>
            <a:rect l="l" t="t" r="r" b="b"/>
            <a:pathLst>
              <a:path w="3738" h="876">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style>
          <a:lnRef idx="0"/>
          <a:fillRef idx="0"/>
          <a:effectRef idx="0"/>
          <a:fontRef idx="minor"/>
        </p:style>
      </p:sp>
      <p:sp>
        <p:nvSpPr>
          <p:cNvPr id="250" name="CustomShape 20"/>
          <p:cNvSpPr/>
          <p:nvPr/>
        </p:nvSpPr>
        <p:spPr>
          <a:xfrm>
            <a:off x="6500160" y="0"/>
            <a:ext cx="53280" cy="289800"/>
          </a:xfrm>
          <a:custGeom>
            <a:avLst/>
            <a:gdLst/>
            <a:ahLst/>
            <a:rect l="l" t="t" r="r" b="b"/>
            <a:pathLst>
              <a:path w="1079" h="5826">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style>
          <a:lnRef idx="0"/>
          <a:fillRef idx="0"/>
          <a:effectRef idx="0"/>
          <a:fontRef idx="minor"/>
        </p:style>
      </p:sp>
      <p:sp>
        <p:nvSpPr>
          <p:cNvPr id="251" name="CustomShape 21"/>
          <p:cNvSpPr/>
          <p:nvPr/>
        </p:nvSpPr>
        <p:spPr>
          <a:xfrm>
            <a:off x="8553240" y="1674720"/>
            <a:ext cx="590040" cy="900360"/>
          </a:xfrm>
          <a:custGeom>
            <a:avLst/>
            <a:gdLst/>
            <a:ahLst/>
            <a:rect l="l" t="t" r="r" b="b"/>
            <a:pathLst>
              <a:path w="11852" h="18081">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style>
          <a:lnRef idx="0"/>
          <a:fillRef idx="0"/>
          <a:effectRef idx="0"/>
          <a:fontRef idx="minor"/>
        </p:style>
      </p:sp>
      <p:sp>
        <p:nvSpPr>
          <p:cNvPr id="252" name="CustomShape 22"/>
          <p:cNvSpPr/>
          <p:nvPr/>
        </p:nvSpPr>
        <p:spPr>
          <a:xfrm>
            <a:off x="8814960" y="2587320"/>
            <a:ext cx="65160" cy="46800"/>
          </a:xfrm>
          <a:custGeom>
            <a:avLst/>
            <a:gdLst/>
            <a:ahLst/>
            <a:rect l="l" t="t" r="r" b="b"/>
            <a:pathLst>
              <a:path w="1314" h="943">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style>
          <a:lnRef idx="0"/>
          <a:fillRef idx="0"/>
          <a:effectRef idx="0"/>
          <a:fontRef idx="minor"/>
        </p:style>
      </p:sp>
      <p:sp>
        <p:nvSpPr>
          <p:cNvPr id="253" name="CustomShape 23"/>
          <p:cNvSpPr/>
          <p:nvPr/>
        </p:nvSpPr>
        <p:spPr>
          <a:xfrm>
            <a:off x="8565120" y="1681560"/>
            <a:ext cx="34920" cy="34920"/>
          </a:xfrm>
          <a:custGeom>
            <a:avLst/>
            <a:gdLst/>
            <a:ahLst/>
            <a:rect l="l" t="t" r="r" b="b"/>
            <a:pathLst>
              <a:path w="708" h="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style>
          <a:lnRef idx="0"/>
          <a:fillRef idx="0"/>
          <a:effectRef idx="0"/>
          <a:fontRef idx="minor"/>
        </p:style>
      </p:sp>
      <p:sp>
        <p:nvSpPr>
          <p:cNvPr id="254" name="CustomShape 24"/>
          <p:cNvSpPr/>
          <p:nvPr/>
        </p:nvSpPr>
        <p:spPr>
          <a:xfrm>
            <a:off x="8811720" y="2609280"/>
            <a:ext cx="16560" cy="29880"/>
          </a:xfrm>
          <a:custGeom>
            <a:avLst/>
            <a:gdLst/>
            <a:ahLst/>
            <a:rect l="l" t="t" r="r" b="b"/>
            <a:pathLst>
              <a:path w="338" h="607">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style>
          <a:lnRef idx="0"/>
          <a:fillRef idx="0"/>
          <a:effectRef idx="0"/>
          <a:fontRef idx="minor"/>
        </p:style>
      </p:sp>
      <p:sp>
        <p:nvSpPr>
          <p:cNvPr id="255" name="CustomShape 25"/>
          <p:cNvSpPr/>
          <p:nvPr/>
        </p:nvSpPr>
        <p:spPr>
          <a:xfrm>
            <a:off x="8694360" y="1634400"/>
            <a:ext cx="105480" cy="39960"/>
          </a:xfrm>
          <a:custGeom>
            <a:avLst/>
            <a:gdLst/>
            <a:ahLst/>
            <a:rect l="l" t="t" r="r" b="b"/>
            <a:pathLst>
              <a:path w="2123" h="809">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style>
          <a:lnRef idx="0"/>
          <a:fillRef idx="0"/>
          <a:effectRef idx="0"/>
          <a:fontRef idx="minor"/>
        </p:style>
      </p:sp>
      <p:sp>
        <p:nvSpPr>
          <p:cNvPr id="256" name="CustomShape 26"/>
          <p:cNvSpPr/>
          <p:nvPr/>
        </p:nvSpPr>
        <p:spPr>
          <a:xfrm>
            <a:off x="8927280" y="2535480"/>
            <a:ext cx="152280" cy="80280"/>
          </a:xfrm>
          <a:custGeom>
            <a:avLst/>
            <a:gdLst/>
            <a:ahLst/>
            <a:rect l="l" t="t" r="r" b="b"/>
            <a:pathLst>
              <a:path w="3065" h="1617">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style>
          <a:lnRef idx="0"/>
          <a:fillRef idx="0"/>
          <a:effectRef idx="0"/>
          <a:fontRef idx="minor"/>
        </p:style>
      </p:sp>
      <p:sp>
        <p:nvSpPr>
          <p:cNvPr id="257" name="CustomShape 27"/>
          <p:cNvSpPr/>
          <p:nvPr/>
        </p:nvSpPr>
        <p:spPr>
          <a:xfrm>
            <a:off x="8506440" y="1564200"/>
            <a:ext cx="637200" cy="1130400"/>
          </a:xfrm>
          <a:custGeom>
            <a:avLst/>
            <a:gdLst/>
            <a:ahLst/>
            <a:rect l="l" t="t" r="r" b="b"/>
            <a:pathLst>
              <a:path w="12794" h="22693">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style>
          <a:lnRef idx="0"/>
          <a:fillRef idx="0"/>
          <a:effectRef idx="0"/>
          <a:fontRef idx="minor"/>
        </p:style>
      </p:sp>
      <p:sp>
        <p:nvSpPr>
          <p:cNvPr id="258" name="CustomShape 28"/>
          <p:cNvSpPr/>
          <p:nvPr/>
        </p:nvSpPr>
        <p:spPr>
          <a:xfrm>
            <a:off x="8881920" y="1611000"/>
            <a:ext cx="21600" cy="19800"/>
          </a:xfrm>
          <a:custGeom>
            <a:avLst/>
            <a:gdLst/>
            <a:ahLst/>
            <a:rect l="l" t="t" r="r" b="b"/>
            <a:pathLst>
              <a:path w="439" h="405">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style>
          <a:lnRef idx="0"/>
          <a:fillRef idx="0"/>
          <a:effectRef idx="0"/>
          <a:fontRef idx="minor"/>
        </p:style>
      </p:sp>
      <p:sp>
        <p:nvSpPr>
          <p:cNvPr id="259" name="CustomShape 29"/>
          <p:cNvSpPr/>
          <p:nvPr/>
        </p:nvSpPr>
        <p:spPr>
          <a:xfrm>
            <a:off x="8283240" y="4958640"/>
            <a:ext cx="610200" cy="194400"/>
          </a:xfrm>
          <a:custGeom>
            <a:avLst/>
            <a:gdLst/>
            <a:ahLst/>
            <a:rect l="l" t="t" r="r" b="b"/>
            <a:pathLst>
              <a:path w="12256" h="390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style>
          <a:lnRef idx="0"/>
          <a:fillRef idx="0"/>
          <a:effectRef idx="0"/>
          <a:fontRef idx="minor"/>
        </p:style>
      </p:sp>
      <p:sp>
        <p:nvSpPr>
          <p:cNvPr id="260" name="CustomShape 30"/>
          <p:cNvSpPr/>
          <p:nvPr/>
        </p:nvSpPr>
        <p:spPr>
          <a:xfrm>
            <a:off x="7605720" y="4691880"/>
            <a:ext cx="113760" cy="106920"/>
          </a:xfrm>
          <a:custGeom>
            <a:avLst/>
            <a:gdLst/>
            <a:ahLst/>
            <a:rect l="l" t="t" r="r" b="b"/>
            <a:pathLst>
              <a:path w="2290" h="2156">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style>
          <a:lnRef idx="0"/>
          <a:fillRef idx="0"/>
          <a:effectRef idx="0"/>
          <a:fontRef idx="minor"/>
        </p:style>
      </p:sp>
      <p:sp>
        <p:nvSpPr>
          <p:cNvPr id="261" name="CustomShape 31"/>
          <p:cNvSpPr/>
          <p:nvPr/>
        </p:nvSpPr>
        <p:spPr>
          <a:xfrm>
            <a:off x="7464600" y="4493880"/>
            <a:ext cx="781200" cy="658800"/>
          </a:xfrm>
          <a:custGeom>
            <a:avLst/>
            <a:gdLst/>
            <a:ahLst/>
            <a:rect l="l" t="t" r="r" b="b"/>
            <a:pathLst>
              <a:path w="15690" h="13232">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style>
          <a:lnRef idx="0"/>
          <a:fillRef idx="0"/>
          <a:effectRef idx="0"/>
          <a:fontRef idx="minor"/>
        </p:style>
      </p:sp>
      <p:sp>
        <p:nvSpPr>
          <p:cNvPr id="262" name="CustomShape 32"/>
          <p:cNvSpPr/>
          <p:nvPr/>
        </p:nvSpPr>
        <p:spPr>
          <a:xfrm>
            <a:off x="8947440" y="5069160"/>
            <a:ext cx="195840" cy="83520"/>
          </a:xfrm>
          <a:custGeom>
            <a:avLst/>
            <a:gdLst/>
            <a:ahLst/>
            <a:rect l="l" t="t" r="r" b="b"/>
            <a:pathLst>
              <a:path w="3940" h="1684">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style>
          <a:lnRef idx="0"/>
          <a:fillRef idx="0"/>
          <a:effectRef idx="0"/>
          <a:fontRef idx="minor"/>
        </p:style>
      </p:sp>
      <p:sp>
        <p:nvSpPr>
          <p:cNvPr id="263" name="CustomShape 33"/>
          <p:cNvSpPr/>
          <p:nvPr/>
        </p:nvSpPr>
        <p:spPr>
          <a:xfrm>
            <a:off x="7516800" y="4597920"/>
            <a:ext cx="45000" cy="43200"/>
          </a:xfrm>
          <a:custGeom>
            <a:avLst/>
            <a:gdLst/>
            <a:ahLst/>
            <a:rect l="l" t="t" r="r" b="b"/>
            <a:pathLst>
              <a:path w="910" h="877">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style>
          <a:lnRef idx="0"/>
          <a:fillRef idx="0"/>
          <a:effectRef idx="0"/>
          <a:fontRef idx="minor"/>
        </p:style>
      </p:sp>
      <p:sp>
        <p:nvSpPr>
          <p:cNvPr id="264" name="CustomShape 34"/>
          <p:cNvSpPr/>
          <p:nvPr/>
        </p:nvSpPr>
        <p:spPr>
          <a:xfrm>
            <a:off x="7733160" y="4067640"/>
            <a:ext cx="1410480" cy="868680"/>
          </a:xfrm>
          <a:custGeom>
            <a:avLst/>
            <a:gdLst/>
            <a:ahLst/>
            <a:rect l="l" t="t" r="r" b="b"/>
            <a:pathLst>
              <a:path w="28315" h="17441">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style>
          <a:lnRef idx="0"/>
          <a:fillRef idx="0"/>
          <a:effectRef idx="0"/>
          <a:fontRef idx="minor"/>
        </p:style>
      </p:sp>
      <p:sp>
        <p:nvSpPr>
          <p:cNvPr id="265" name="CustomShape 35"/>
          <p:cNvSpPr/>
          <p:nvPr/>
        </p:nvSpPr>
        <p:spPr>
          <a:xfrm>
            <a:off x="7791840" y="4151520"/>
            <a:ext cx="28080" cy="29880"/>
          </a:xfrm>
          <a:custGeom>
            <a:avLst/>
            <a:gdLst/>
            <a:ahLst/>
            <a:rect l="l" t="t" r="r" b="b"/>
            <a:pathLst>
              <a:path w="573" h="607">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style>
          <a:lnRef idx="0"/>
          <a:fillRef idx="0"/>
          <a:effectRef idx="0"/>
          <a:fontRef idx="minor"/>
        </p:style>
      </p:sp>
      <p:sp>
        <p:nvSpPr>
          <p:cNvPr id="266" name="CustomShape 36"/>
          <p:cNvSpPr/>
          <p:nvPr/>
        </p:nvSpPr>
        <p:spPr>
          <a:xfrm>
            <a:off x="8878680" y="4480560"/>
            <a:ext cx="133920" cy="130680"/>
          </a:xfrm>
          <a:custGeom>
            <a:avLst/>
            <a:gdLst/>
            <a:ahLst/>
            <a:rect l="l" t="t" r="r" b="b"/>
            <a:pathLst>
              <a:path w="2694" h="2627">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style>
          <a:lnRef idx="0"/>
          <a:fillRef idx="0"/>
          <a:effectRef idx="0"/>
          <a:fontRef idx="minor"/>
        </p:style>
      </p:sp>
      <p:sp>
        <p:nvSpPr>
          <p:cNvPr id="267" name="CustomShape 37"/>
          <p:cNvSpPr/>
          <p:nvPr/>
        </p:nvSpPr>
        <p:spPr>
          <a:xfrm>
            <a:off x="7840440" y="4250520"/>
            <a:ext cx="98640" cy="98640"/>
          </a:xfrm>
          <a:custGeom>
            <a:avLst/>
            <a:gdLst/>
            <a:ahLst/>
            <a:rect l="l" t="t" r="r" b="b"/>
            <a:pathLst>
              <a:path w="1988" h="1987">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style>
          <a:lnRef idx="0"/>
          <a:fillRef idx="0"/>
          <a:effectRef idx="0"/>
          <a:fontRef idx="minor"/>
        </p:style>
      </p:sp>
      <p:sp>
        <p:nvSpPr>
          <p:cNvPr id="268" name="CustomShape 38"/>
          <p:cNvSpPr/>
          <p:nvPr/>
        </p:nvSpPr>
        <p:spPr>
          <a:xfrm>
            <a:off x="8804880" y="3618360"/>
            <a:ext cx="338400" cy="838440"/>
          </a:xfrm>
          <a:custGeom>
            <a:avLst/>
            <a:gdLst/>
            <a:ahLst/>
            <a:rect l="l" t="t" r="r" b="b"/>
            <a:pathLst>
              <a:path w="6801" h="16835">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style>
          <a:lnRef idx="0"/>
          <a:fillRef idx="0"/>
          <a:effectRef idx="0"/>
          <a:fontRef idx="minor"/>
        </p:style>
      </p:sp>
      <p:sp>
        <p:nvSpPr>
          <p:cNvPr id="269" name="CustomShape 39"/>
          <p:cNvSpPr/>
          <p:nvPr/>
        </p:nvSpPr>
        <p:spPr>
          <a:xfrm>
            <a:off x="7847280" y="3072960"/>
            <a:ext cx="593640" cy="583560"/>
          </a:xfrm>
          <a:custGeom>
            <a:avLst/>
            <a:gdLst/>
            <a:ahLst/>
            <a:rect l="l" t="t" r="r" b="b"/>
            <a:pathLst>
              <a:path w="11919" h="11717">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style>
          <a:lnRef idx="0"/>
          <a:fillRef idx="0"/>
          <a:effectRef idx="0"/>
          <a:fontRef idx="minor"/>
        </p:style>
      </p:sp>
      <p:sp>
        <p:nvSpPr>
          <p:cNvPr id="270" name="CustomShape 40"/>
          <p:cNvSpPr/>
          <p:nvPr/>
        </p:nvSpPr>
        <p:spPr>
          <a:xfrm>
            <a:off x="8326800" y="3190320"/>
            <a:ext cx="118800" cy="477720"/>
          </a:xfrm>
          <a:custGeom>
            <a:avLst/>
            <a:gdLst/>
            <a:ahLst/>
            <a:rect l="l" t="t" r="r" b="b"/>
            <a:pathLst>
              <a:path w="2391" h="9596">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style>
          <a:lnRef idx="0"/>
          <a:fillRef idx="0"/>
          <a:effectRef idx="0"/>
          <a:fontRef idx="minor"/>
        </p:style>
      </p:sp>
      <p:sp>
        <p:nvSpPr>
          <p:cNvPr id="271" name="CustomShape 41"/>
          <p:cNvSpPr/>
          <p:nvPr/>
        </p:nvSpPr>
        <p:spPr>
          <a:xfrm>
            <a:off x="2242800" y="211320"/>
            <a:ext cx="33120" cy="19800"/>
          </a:xfrm>
          <a:custGeom>
            <a:avLst/>
            <a:gdLst/>
            <a:ahLst/>
            <a:rect l="l" t="t" r="r" b="b"/>
            <a:pathLst>
              <a:path w="675" h="40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style>
          <a:lnRef idx="0"/>
          <a:fillRef idx="0"/>
          <a:effectRef idx="0"/>
          <a:fontRef idx="minor"/>
        </p:style>
      </p:sp>
      <p:sp>
        <p:nvSpPr>
          <p:cNvPr id="272" name="CustomShape 42"/>
          <p:cNvSpPr/>
          <p:nvPr/>
        </p:nvSpPr>
        <p:spPr>
          <a:xfrm>
            <a:off x="2249640" y="176040"/>
            <a:ext cx="34920" cy="18000"/>
          </a:xfrm>
          <a:custGeom>
            <a:avLst/>
            <a:gdLst/>
            <a:ahLst/>
            <a:rect l="l" t="t" r="r" b="b"/>
            <a:pathLst>
              <a:path w="708" h="372">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style>
          <a:lnRef idx="0"/>
          <a:fillRef idx="0"/>
          <a:effectRef idx="0"/>
          <a:fontRef idx="minor"/>
        </p:style>
      </p:sp>
      <p:sp>
        <p:nvSpPr>
          <p:cNvPr id="273" name="CustomShape 43"/>
          <p:cNvSpPr/>
          <p:nvPr/>
        </p:nvSpPr>
        <p:spPr>
          <a:xfrm>
            <a:off x="2204280" y="105840"/>
            <a:ext cx="546480" cy="236160"/>
          </a:xfrm>
          <a:custGeom>
            <a:avLst/>
            <a:gdLst/>
            <a:ahLst/>
            <a:rect l="l" t="t" r="r" b="b"/>
            <a:pathLst>
              <a:path w="10977" h="4749">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style>
          <a:lnRef idx="0"/>
          <a:fillRef idx="0"/>
          <a:effectRef idx="0"/>
          <a:fontRef idx="minor"/>
        </p:style>
      </p:sp>
      <p:sp>
        <p:nvSpPr>
          <p:cNvPr id="274" name="CustomShape 44"/>
          <p:cNvSpPr/>
          <p:nvPr/>
        </p:nvSpPr>
        <p:spPr>
          <a:xfrm>
            <a:off x="2593440" y="174600"/>
            <a:ext cx="111960" cy="111960"/>
          </a:xfrm>
          <a:custGeom>
            <a:avLst/>
            <a:gdLst/>
            <a:ahLst/>
            <a:rect l="l" t="t" r="r" b="b"/>
            <a:pathLst>
              <a:path w="2257" h="2256">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style>
          <a:lnRef idx="0"/>
          <a:fillRef idx="0"/>
          <a:effectRef idx="0"/>
          <a:fontRef idx="minor"/>
        </p:style>
      </p:sp>
      <p:sp>
        <p:nvSpPr>
          <p:cNvPr id="275" name="CustomShape 45"/>
          <p:cNvSpPr/>
          <p:nvPr/>
        </p:nvSpPr>
        <p:spPr>
          <a:xfrm>
            <a:off x="1065240" y="176040"/>
            <a:ext cx="39960" cy="34920"/>
          </a:xfrm>
          <a:custGeom>
            <a:avLst/>
            <a:gdLst/>
            <a:ahLst/>
            <a:rect l="l" t="t" r="r" b="b"/>
            <a:pathLst>
              <a:path w="809" h="708">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style>
          <a:lnRef idx="0"/>
          <a:fillRef idx="0"/>
          <a:effectRef idx="0"/>
          <a:fontRef idx="minor"/>
        </p:style>
      </p:sp>
      <p:sp>
        <p:nvSpPr>
          <p:cNvPr id="276" name="CustomShape 46"/>
          <p:cNvSpPr/>
          <p:nvPr/>
        </p:nvSpPr>
        <p:spPr>
          <a:xfrm>
            <a:off x="1021680" y="129240"/>
            <a:ext cx="125640" cy="118800"/>
          </a:xfrm>
          <a:custGeom>
            <a:avLst/>
            <a:gdLst/>
            <a:ahLst/>
            <a:rect l="l" t="t" r="r" b="b"/>
            <a:pathLst>
              <a:path w="2526" h="2391">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style>
          <a:lnRef idx="0"/>
          <a:fillRef idx="0"/>
          <a:effectRef idx="0"/>
          <a:fontRef idx="minor"/>
        </p:style>
      </p:sp>
      <p:sp>
        <p:nvSpPr>
          <p:cNvPr id="277" name="CustomShape 47"/>
          <p:cNvSpPr/>
          <p:nvPr/>
        </p:nvSpPr>
        <p:spPr>
          <a:xfrm>
            <a:off x="1345320" y="164520"/>
            <a:ext cx="36720" cy="38160"/>
          </a:xfrm>
          <a:custGeom>
            <a:avLst/>
            <a:gdLst/>
            <a:ahLst/>
            <a:rect l="l" t="t" r="r" b="b"/>
            <a:pathLst>
              <a:path w="742" h="775">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style>
          <a:lnRef idx="0"/>
          <a:fillRef idx="0"/>
          <a:effectRef idx="0"/>
          <a:fontRef idx="minor"/>
        </p:style>
      </p:sp>
      <p:sp>
        <p:nvSpPr>
          <p:cNvPr id="278" name="CustomShape 48"/>
          <p:cNvSpPr/>
          <p:nvPr/>
        </p:nvSpPr>
        <p:spPr>
          <a:xfrm>
            <a:off x="1082160" y="0"/>
            <a:ext cx="16560" cy="113760"/>
          </a:xfrm>
          <a:custGeom>
            <a:avLst/>
            <a:gdLst/>
            <a:ahLst/>
            <a:rect l="l" t="t" r="r" b="b"/>
            <a:pathLst>
              <a:path w="338" h="2291">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style>
          <a:lnRef idx="0"/>
          <a:fillRef idx="0"/>
          <a:effectRef idx="0"/>
          <a:fontRef idx="minor"/>
        </p:style>
      </p:sp>
      <p:sp>
        <p:nvSpPr>
          <p:cNvPr id="279" name="CustomShape 49"/>
          <p:cNvSpPr/>
          <p:nvPr/>
        </p:nvSpPr>
        <p:spPr>
          <a:xfrm>
            <a:off x="1360440" y="0"/>
            <a:ext cx="123840" cy="110520"/>
          </a:xfrm>
          <a:custGeom>
            <a:avLst/>
            <a:gdLst/>
            <a:ahLst/>
            <a:rect l="l" t="t" r="r" b="b"/>
            <a:pathLst>
              <a:path w="2492" h="2223">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style>
          <a:lnRef idx="0"/>
          <a:fillRef idx="0"/>
          <a:effectRef idx="0"/>
          <a:fontRef idx="minor"/>
        </p:style>
      </p:sp>
      <p:sp>
        <p:nvSpPr>
          <p:cNvPr id="280" name="CustomShape 50"/>
          <p:cNvSpPr/>
          <p:nvPr/>
        </p:nvSpPr>
        <p:spPr>
          <a:xfrm>
            <a:off x="105840" y="0"/>
            <a:ext cx="123840" cy="23040"/>
          </a:xfrm>
          <a:custGeom>
            <a:avLst/>
            <a:gdLst/>
            <a:ahLst/>
            <a:rect l="l" t="t" r="r" b="b"/>
            <a:pathLst>
              <a:path w="2493" h="47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style>
          <a:lnRef idx="0"/>
          <a:fillRef idx="0"/>
          <a:effectRef idx="0"/>
          <a:fontRef idx="minor"/>
        </p:style>
      </p:sp>
      <p:sp>
        <p:nvSpPr>
          <p:cNvPr id="281" name="CustomShape 51"/>
          <p:cNvSpPr/>
          <p:nvPr/>
        </p:nvSpPr>
        <p:spPr>
          <a:xfrm>
            <a:off x="1311840" y="119160"/>
            <a:ext cx="115560" cy="118800"/>
          </a:xfrm>
          <a:custGeom>
            <a:avLst/>
            <a:gdLst/>
            <a:ahLst/>
            <a:rect l="l" t="t" r="r" b="b"/>
            <a:pathLst>
              <a:path w="2324" h="2391">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style>
          <a:lnRef idx="0"/>
          <a:fillRef idx="0"/>
          <a:effectRef idx="0"/>
          <a:fontRef idx="minor"/>
        </p:style>
      </p:sp>
      <p:sp>
        <p:nvSpPr>
          <p:cNvPr id="282" name="CustomShape 52"/>
          <p:cNvSpPr/>
          <p:nvPr/>
        </p:nvSpPr>
        <p:spPr>
          <a:xfrm>
            <a:off x="1276560" y="51840"/>
            <a:ext cx="29880" cy="33120"/>
          </a:xfrm>
          <a:custGeom>
            <a:avLst/>
            <a:gdLst/>
            <a:ahLst/>
            <a:rect l="l" t="t" r="r" b="b"/>
            <a:pathLst>
              <a:path w="607" h="674">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style>
          <a:lnRef idx="0"/>
          <a:fillRef idx="0"/>
          <a:effectRef idx="0"/>
          <a:fontRef idx="minor"/>
        </p:style>
      </p:sp>
      <p:sp>
        <p:nvSpPr>
          <p:cNvPr id="283" name="CustomShape 53"/>
          <p:cNvSpPr/>
          <p:nvPr/>
        </p:nvSpPr>
        <p:spPr>
          <a:xfrm>
            <a:off x="1090440" y="0"/>
            <a:ext cx="115560" cy="111960"/>
          </a:xfrm>
          <a:custGeom>
            <a:avLst/>
            <a:gdLst/>
            <a:ahLst/>
            <a:rect l="l" t="t" r="r" b="b"/>
            <a:pathLst>
              <a:path w="2325" h="2257">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style>
          <a:lnRef idx="0"/>
          <a:fillRef idx="0"/>
          <a:effectRef idx="0"/>
          <a:fontRef idx="minor"/>
        </p:style>
      </p:sp>
      <p:sp>
        <p:nvSpPr>
          <p:cNvPr id="284" name="CustomShape 54"/>
          <p:cNvSpPr/>
          <p:nvPr/>
        </p:nvSpPr>
        <p:spPr>
          <a:xfrm>
            <a:off x="1219680" y="0"/>
            <a:ext cx="16560" cy="103680"/>
          </a:xfrm>
          <a:custGeom>
            <a:avLst/>
            <a:gdLst/>
            <a:ahLst/>
            <a:rect l="l" t="t" r="r" b="b"/>
            <a:pathLst>
              <a:path w="338" h="2089">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style>
          <a:lnRef idx="0"/>
          <a:fillRef idx="0"/>
          <a:effectRef idx="0"/>
          <a:fontRef idx="minor"/>
        </p:style>
      </p:sp>
      <p:sp>
        <p:nvSpPr>
          <p:cNvPr id="285" name="CustomShape 55"/>
          <p:cNvSpPr/>
          <p:nvPr/>
        </p:nvSpPr>
        <p:spPr>
          <a:xfrm>
            <a:off x="1501200" y="0"/>
            <a:ext cx="123840" cy="93600"/>
          </a:xfrm>
          <a:custGeom>
            <a:avLst/>
            <a:gdLst/>
            <a:ahLst/>
            <a:rect l="l" t="t" r="r" b="b"/>
            <a:pathLst>
              <a:path w="2493" h="1887">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style>
          <a:lnRef idx="0"/>
          <a:fillRef idx="0"/>
          <a:effectRef idx="0"/>
          <a:fontRef idx="minor"/>
        </p:style>
      </p:sp>
      <p:sp>
        <p:nvSpPr>
          <p:cNvPr id="286" name="CustomShape 56"/>
          <p:cNvSpPr/>
          <p:nvPr/>
        </p:nvSpPr>
        <p:spPr>
          <a:xfrm>
            <a:off x="800280" y="3240"/>
            <a:ext cx="125640" cy="117000"/>
          </a:xfrm>
          <a:custGeom>
            <a:avLst/>
            <a:gdLst/>
            <a:ahLst/>
            <a:rect l="l" t="t" r="r" b="b"/>
            <a:pathLst>
              <a:path w="2526" h="2357">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style>
          <a:lnRef idx="0"/>
          <a:fillRef idx="0"/>
          <a:effectRef idx="0"/>
          <a:fontRef idx="minor"/>
        </p:style>
      </p:sp>
      <p:sp>
        <p:nvSpPr>
          <p:cNvPr id="287" name="CustomShape 57"/>
          <p:cNvSpPr/>
          <p:nvPr/>
        </p:nvSpPr>
        <p:spPr>
          <a:xfrm>
            <a:off x="993240" y="63720"/>
            <a:ext cx="21600" cy="34920"/>
          </a:xfrm>
          <a:custGeom>
            <a:avLst/>
            <a:gdLst/>
            <a:ahLst/>
            <a:rect l="l" t="t" r="r" b="b"/>
            <a:pathLst>
              <a:path w="438" h="70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style>
          <a:lnRef idx="0"/>
          <a:fillRef idx="0"/>
          <a:effectRef idx="0"/>
          <a:fontRef idx="minor"/>
        </p:style>
      </p:sp>
      <p:sp>
        <p:nvSpPr>
          <p:cNvPr id="288" name="CustomShape 58"/>
          <p:cNvSpPr/>
          <p:nvPr/>
        </p:nvSpPr>
        <p:spPr>
          <a:xfrm>
            <a:off x="853920" y="70560"/>
            <a:ext cx="28080" cy="34920"/>
          </a:xfrm>
          <a:custGeom>
            <a:avLst/>
            <a:gdLst/>
            <a:ahLst/>
            <a:rect l="l" t="t" r="r" b="b"/>
            <a:pathLst>
              <a:path w="574" h="708">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style>
          <a:lnRef idx="0"/>
          <a:fillRef idx="0"/>
          <a:effectRef idx="0"/>
          <a:fontRef idx="minor"/>
        </p:style>
      </p:sp>
      <p:sp>
        <p:nvSpPr>
          <p:cNvPr id="289" name="CustomShape 59"/>
          <p:cNvSpPr/>
          <p:nvPr/>
        </p:nvSpPr>
        <p:spPr>
          <a:xfrm>
            <a:off x="560160" y="0"/>
            <a:ext cx="19800" cy="360"/>
          </a:xfrm>
          <a:custGeom>
            <a:avLst/>
            <a:gdLst/>
            <a:ahLst/>
            <a:rect l="l" t="t" r="r" b="b"/>
            <a:pathLst>
              <a:path w="405" h="1">
                <a:moveTo>
                  <a:pt x="405" y="1"/>
                </a:moveTo>
                <a:lnTo>
                  <a:pt x="1" y="1"/>
                </a:lnTo>
                <a:lnTo>
                  <a:pt x="1" y="1"/>
                </a:lnTo>
                <a:lnTo>
                  <a:pt x="405" y="1"/>
                </a:lnTo>
                <a:lnTo>
                  <a:pt x="405" y="1"/>
                </a:lnTo>
                <a:close/>
              </a:path>
            </a:pathLst>
          </a:custGeom>
          <a:solidFill>
            <a:srgbClr val="bdd1d3"/>
          </a:solidFill>
          <a:ln>
            <a:noFill/>
          </a:ln>
        </p:spPr>
        <p:style>
          <a:lnRef idx="0"/>
          <a:fillRef idx="0"/>
          <a:effectRef idx="0"/>
          <a:fontRef idx="minor"/>
        </p:style>
      </p:sp>
      <p:sp>
        <p:nvSpPr>
          <p:cNvPr id="290" name="CustomShape 60"/>
          <p:cNvSpPr/>
          <p:nvPr/>
        </p:nvSpPr>
        <p:spPr>
          <a:xfrm>
            <a:off x="382680" y="25200"/>
            <a:ext cx="14760" cy="117000"/>
          </a:xfrm>
          <a:custGeom>
            <a:avLst/>
            <a:gdLst/>
            <a:ahLst/>
            <a:rect l="l" t="t" r="r" b="b"/>
            <a:pathLst>
              <a:path w="304" h="2358">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style>
          <a:lnRef idx="0"/>
          <a:fillRef idx="0"/>
          <a:effectRef idx="0"/>
          <a:fontRef idx="minor"/>
        </p:style>
      </p:sp>
      <p:sp>
        <p:nvSpPr>
          <p:cNvPr id="291" name="CustomShape 61"/>
          <p:cNvSpPr/>
          <p:nvPr/>
        </p:nvSpPr>
        <p:spPr>
          <a:xfrm>
            <a:off x="1137240" y="58680"/>
            <a:ext cx="24840" cy="38160"/>
          </a:xfrm>
          <a:custGeom>
            <a:avLst/>
            <a:gdLst/>
            <a:ahLst/>
            <a:rect l="l" t="t" r="r" b="b"/>
            <a:pathLst>
              <a:path w="506" h="775">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style>
          <a:lnRef idx="0"/>
          <a:fillRef idx="0"/>
          <a:effectRef idx="0"/>
          <a:fontRef idx="minor"/>
        </p:style>
      </p:sp>
      <p:sp>
        <p:nvSpPr>
          <p:cNvPr id="292" name="CustomShape 62"/>
          <p:cNvSpPr/>
          <p:nvPr/>
        </p:nvSpPr>
        <p:spPr>
          <a:xfrm>
            <a:off x="409320" y="0"/>
            <a:ext cx="111960" cy="8280"/>
          </a:xfrm>
          <a:custGeom>
            <a:avLst/>
            <a:gdLst/>
            <a:ahLst/>
            <a:rect l="l" t="t" r="r" b="b"/>
            <a:pathLst>
              <a:path w="2257" h="17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style>
          <a:lnRef idx="0"/>
          <a:fillRef idx="0"/>
          <a:effectRef idx="0"/>
          <a:fontRef idx="minor"/>
        </p:style>
      </p:sp>
      <p:sp>
        <p:nvSpPr>
          <p:cNvPr id="293" name="CustomShape 63"/>
          <p:cNvSpPr/>
          <p:nvPr/>
        </p:nvSpPr>
        <p:spPr>
          <a:xfrm>
            <a:off x="660960" y="5040"/>
            <a:ext cx="123840" cy="133920"/>
          </a:xfrm>
          <a:custGeom>
            <a:avLst/>
            <a:gdLst/>
            <a:ahLst/>
            <a:rect l="l" t="t" r="r" b="b"/>
            <a:pathLst>
              <a:path w="2493" h="2695">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style>
          <a:lnRef idx="0"/>
          <a:fillRef idx="0"/>
          <a:effectRef idx="0"/>
          <a:fontRef idx="minor"/>
        </p:style>
      </p:sp>
      <p:sp>
        <p:nvSpPr>
          <p:cNvPr id="294" name="CustomShape 64"/>
          <p:cNvSpPr/>
          <p:nvPr/>
        </p:nvSpPr>
        <p:spPr>
          <a:xfrm>
            <a:off x="432720" y="75600"/>
            <a:ext cx="34920" cy="51840"/>
          </a:xfrm>
          <a:custGeom>
            <a:avLst/>
            <a:gdLst/>
            <a:ahLst/>
            <a:rect l="l" t="t" r="r" b="b"/>
            <a:pathLst>
              <a:path w="708" h="1045">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style>
          <a:lnRef idx="0"/>
          <a:fillRef idx="0"/>
          <a:effectRef idx="0"/>
          <a:fontRef idx="minor"/>
        </p:style>
      </p:sp>
      <p:sp>
        <p:nvSpPr>
          <p:cNvPr id="295" name="CustomShape 65"/>
          <p:cNvSpPr/>
          <p:nvPr/>
        </p:nvSpPr>
        <p:spPr>
          <a:xfrm>
            <a:off x="390960" y="20160"/>
            <a:ext cx="115560" cy="120600"/>
          </a:xfrm>
          <a:custGeom>
            <a:avLst/>
            <a:gdLst/>
            <a:ahLst/>
            <a:rect l="l" t="t" r="r" b="b"/>
            <a:pathLst>
              <a:path w="2324" h="2425">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style>
          <a:lnRef idx="0"/>
          <a:fillRef idx="0"/>
          <a:effectRef idx="0"/>
          <a:fontRef idx="minor"/>
        </p:style>
      </p:sp>
      <p:sp>
        <p:nvSpPr>
          <p:cNvPr id="296" name="CustomShape 66"/>
          <p:cNvSpPr/>
          <p:nvPr/>
        </p:nvSpPr>
        <p:spPr>
          <a:xfrm>
            <a:off x="540000" y="0"/>
            <a:ext cx="8280" cy="1440"/>
          </a:xfrm>
          <a:custGeom>
            <a:avLst/>
            <a:gdLst/>
            <a:ahLst/>
            <a:rect l="l" t="t" r="r" b="b"/>
            <a:pathLst>
              <a:path w="170" h="35">
                <a:moveTo>
                  <a:pt x="1" y="1"/>
                </a:moveTo>
                <a:lnTo>
                  <a:pt x="35" y="34"/>
                </a:lnTo>
                <a:lnTo>
                  <a:pt x="136" y="34"/>
                </a:lnTo>
                <a:lnTo>
                  <a:pt x="169" y="1"/>
                </a:lnTo>
                <a:close/>
              </a:path>
            </a:pathLst>
          </a:custGeom>
          <a:solidFill>
            <a:srgbClr val="bdd1d3"/>
          </a:solidFill>
          <a:ln>
            <a:noFill/>
          </a:ln>
        </p:spPr>
        <p:style>
          <a:lnRef idx="0"/>
          <a:fillRef idx="0"/>
          <a:effectRef idx="0"/>
          <a:fontRef idx="minor"/>
        </p:style>
      </p:sp>
      <p:sp>
        <p:nvSpPr>
          <p:cNvPr id="297" name="CustomShape 67"/>
          <p:cNvSpPr/>
          <p:nvPr/>
        </p:nvSpPr>
        <p:spPr>
          <a:xfrm>
            <a:off x="882360" y="130680"/>
            <a:ext cx="123840" cy="133920"/>
          </a:xfrm>
          <a:custGeom>
            <a:avLst/>
            <a:gdLst/>
            <a:ahLst/>
            <a:rect l="l" t="t" r="r" b="b"/>
            <a:pathLst>
              <a:path w="2492" h="2695">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style>
          <a:lnRef idx="0"/>
          <a:fillRef idx="0"/>
          <a:effectRef idx="0"/>
          <a:fontRef idx="minor"/>
        </p:style>
      </p:sp>
      <p:sp>
        <p:nvSpPr>
          <p:cNvPr id="298" name="CustomShape 68"/>
          <p:cNvSpPr/>
          <p:nvPr/>
        </p:nvSpPr>
        <p:spPr>
          <a:xfrm>
            <a:off x="885600" y="276840"/>
            <a:ext cx="12960" cy="115560"/>
          </a:xfrm>
          <a:custGeom>
            <a:avLst/>
            <a:gdLst/>
            <a:ahLst/>
            <a:rect l="l" t="t" r="r" b="b"/>
            <a:pathLst>
              <a:path w="270" h="2325">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style>
          <a:lnRef idx="0"/>
          <a:fillRef idx="0"/>
          <a:effectRef idx="0"/>
          <a:fontRef idx="minor"/>
        </p:style>
      </p:sp>
      <p:sp>
        <p:nvSpPr>
          <p:cNvPr id="299" name="CustomShape 69"/>
          <p:cNvSpPr/>
          <p:nvPr/>
        </p:nvSpPr>
        <p:spPr>
          <a:xfrm>
            <a:off x="934200" y="181080"/>
            <a:ext cx="29880" cy="34920"/>
          </a:xfrm>
          <a:custGeom>
            <a:avLst/>
            <a:gdLst/>
            <a:ahLst/>
            <a:rect l="l" t="t" r="r" b="b"/>
            <a:pathLst>
              <a:path w="607" h="708">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style>
          <a:lnRef idx="0"/>
          <a:fillRef idx="0"/>
          <a:effectRef idx="0"/>
          <a:fontRef idx="minor"/>
        </p:style>
      </p:sp>
      <p:sp>
        <p:nvSpPr>
          <p:cNvPr id="300" name="CustomShape 70"/>
          <p:cNvSpPr/>
          <p:nvPr/>
        </p:nvSpPr>
        <p:spPr>
          <a:xfrm>
            <a:off x="941040" y="0"/>
            <a:ext cx="127080" cy="117000"/>
          </a:xfrm>
          <a:custGeom>
            <a:avLst/>
            <a:gdLst/>
            <a:ahLst/>
            <a:rect l="l" t="t" r="r" b="b"/>
            <a:pathLst>
              <a:path w="2560" h="2358">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style>
          <a:lnRef idx="0"/>
          <a:fillRef idx="0"/>
          <a:effectRef idx="0"/>
          <a:fontRef idx="minor"/>
        </p:style>
      </p:sp>
      <p:sp>
        <p:nvSpPr>
          <p:cNvPr id="301" name="CustomShape 71"/>
          <p:cNvSpPr/>
          <p:nvPr/>
        </p:nvSpPr>
        <p:spPr>
          <a:xfrm>
            <a:off x="1412640" y="48600"/>
            <a:ext cx="29880" cy="34920"/>
          </a:xfrm>
          <a:custGeom>
            <a:avLst/>
            <a:gdLst/>
            <a:ahLst/>
            <a:rect l="l" t="t" r="r" b="b"/>
            <a:pathLst>
              <a:path w="607" h="708">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style>
          <a:lnRef idx="0"/>
          <a:fillRef idx="0"/>
          <a:effectRef idx="0"/>
          <a:fontRef idx="minor"/>
        </p:style>
      </p:sp>
      <p:sp>
        <p:nvSpPr>
          <p:cNvPr id="302" name="CustomShape 72"/>
          <p:cNvSpPr/>
          <p:nvPr/>
        </p:nvSpPr>
        <p:spPr>
          <a:xfrm>
            <a:off x="654120" y="189720"/>
            <a:ext cx="28080" cy="41760"/>
          </a:xfrm>
          <a:custGeom>
            <a:avLst/>
            <a:gdLst/>
            <a:ahLst/>
            <a:rect l="l" t="t" r="r" b="b"/>
            <a:pathLst>
              <a:path w="573" h="842">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style>
          <a:lnRef idx="0"/>
          <a:fillRef idx="0"/>
          <a:effectRef idx="0"/>
          <a:fontRef idx="minor"/>
        </p:style>
      </p:sp>
      <p:sp>
        <p:nvSpPr>
          <p:cNvPr id="303" name="CustomShape 73"/>
          <p:cNvSpPr/>
          <p:nvPr/>
        </p:nvSpPr>
        <p:spPr>
          <a:xfrm>
            <a:off x="610560" y="147600"/>
            <a:ext cx="117000" cy="118800"/>
          </a:xfrm>
          <a:custGeom>
            <a:avLst/>
            <a:gdLst/>
            <a:ahLst/>
            <a:rect l="l" t="t" r="r" b="b"/>
            <a:pathLst>
              <a:path w="2358" h="2391">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style>
          <a:lnRef idx="0"/>
          <a:fillRef idx="0"/>
          <a:effectRef idx="0"/>
          <a:fontRef idx="minor"/>
        </p:style>
      </p:sp>
      <p:sp>
        <p:nvSpPr>
          <p:cNvPr id="304" name="CustomShape 74"/>
          <p:cNvSpPr/>
          <p:nvPr/>
        </p:nvSpPr>
        <p:spPr>
          <a:xfrm>
            <a:off x="786960" y="186120"/>
            <a:ext cx="41760" cy="36720"/>
          </a:xfrm>
          <a:custGeom>
            <a:avLst/>
            <a:gdLst/>
            <a:ahLst/>
            <a:rect l="l" t="t" r="r" b="b"/>
            <a:pathLst>
              <a:path w="842" h="7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style>
          <a:lnRef idx="0"/>
          <a:fillRef idx="0"/>
          <a:effectRef idx="0"/>
          <a:fontRef idx="minor"/>
        </p:style>
      </p:sp>
      <p:sp>
        <p:nvSpPr>
          <p:cNvPr id="305" name="CustomShape 75"/>
          <p:cNvSpPr/>
          <p:nvPr/>
        </p:nvSpPr>
        <p:spPr>
          <a:xfrm>
            <a:off x="709560" y="72000"/>
            <a:ext cx="34920" cy="48240"/>
          </a:xfrm>
          <a:custGeom>
            <a:avLst/>
            <a:gdLst/>
            <a:ahLst/>
            <a:rect l="l" t="t" r="r" b="b"/>
            <a:pathLst>
              <a:path w="708" h="977">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style>
          <a:lnRef idx="0"/>
          <a:fillRef idx="0"/>
          <a:effectRef idx="0"/>
          <a:fontRef idx="minor"/>
        </p:style>
      </p:sp>
      <p:sp>
        <p:nvSpPr>
          <p:cNvPr id="306" name="CustomShape 76"/>
          <p:cNvSpPr/>
          <p:nvPr/>
        </p:nvSpPr>
        <p:spPr>
          <a:xfrm>
            <a:off x="741600" y="140760"/>
            <a:ext cx="127080" cy="120600"/>
          </a:xfrm>
          <a:custGeom>
            <a:avLst/>
            <a:gdLst/>
            <a:ahLst/>
            <a:rect l="l" t="t" r="r" b="b"/>
            <a:pathLst>
              <a:path w="2559" h="2425">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style>
          <a:lnRef idx="0"/>
          <a:fillRef idx="0"/>
          <a:effectRef idx="0"/>
          <a:fontRef idx="minor"/>
        </p:style>
      </p:sp>
      <p:sp>
        <p:nvSpPr>
          <p:cNvPr id="307" name="CustomShape 77"/>
          <p:cNvSpPr/>
          <p:nvPr/>
        </p:nvSpPr>
        <p:spPr>
          <a:xfrm>
            <a:off x="211320" y="297000"/>
            <a:ext cx="130680" cy="120600"/>
          </a:xfrm>
          <a:custGeom>
            <a:avLst/>
            <a:gdLst/>
            <a:ahLst/>
            <a:rect l="l" t="t" r="r" b="b"/>
            <a:pathLst>
              <a:path w="2627" h="2426">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style>
          <a:lnRef idx="0"/>
          <a:fillRef idx="0"/>
          <a:effectRef idx="0"/>
          <a:fontRef idx="minor"/>
        </p:style>
      </p:sp>
      <p:sp>
        <p:nvSpPr>
          <p:cNvPr id="308" name="CustomShape 78"/>
          <p:cNvSpPr/>
          <p:nvPr/>
        </p:nvSpPr>
        <p:spPr>
          <a:xfrm>
            <a:off x="1734480" y="504720"/>
            <a:ext cx="122040" cy="147240"/>
          </a:xfrm>
          <a:custGeom>
            <a:avLst/>
            <a:gdLst/>
            <a:ahLst/>
            <a:rect l="l" t="t" r="r" b="b"/>
            <a:pathLst>
              <a:path w="2459" h="2964">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style>
          <a:lnRef idx="0"/>
          <a:fillRef idx="0"/>
          <a:effectRef idx="0"/>
          <a:fontRef idx="minor"/>
        </p:style>
      </p:sp>
      <p:sp>
        <p:nvSpPr>
          <p:cNvPr id="309" name="CustomShape 79"/>
          <p:cNvSpPr/>
          <p:nvPr/>
        </p:nvSpPr>
        <p:spPr>
          <a:xfrm>
            <a:off x="1873800" y="567000"/>
            <a:ext cx="127080" cy="80280"/>
          </a:xfrm>
          <a:custGeom>
            <a:avLst/>
            <a:gdLst/>
            <a:ahLst/>
            <a:rect l="l" t="t" r="r" b="b"/>
            <a:pathLst>
              <a:path w="2560" h="1617">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style>
          <a:lnRef idx="0"/>
          <a:fillRef idx="0"/>
          <a:effectRef idx="0"/>
          <a:fontRef idx="minor"/>
        </p:style>
      </p:sp>
      <p:sp>
        <p:nvSpPr>
          <p:cNvPr id="310" name="CustomShape 80"/>
          <p:cNvSpPr/>
          <p:nvPr/>
        </p:nvSpPr>
        <p:spPr>
          <a:xfrm>
            <a:off x="1924200" y="590400"/>
            <a:ext cx="26640" cy="36720"/>
          </a:xfrm>
          <a:custGeom>
            <a:avLst/>
            <a:gdLst/>
            <a:ahLst/>
            <a:rect l="l" t="t" r="r" b="b"/>
            <a:pathLst>
              <a:path w="540" h="742">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style>
          <a:lnRef idx="0"/>
          <a:fillRef idx="0"/>
          <a:effectRef idx="0"/>
          <a:fontRef idx="minor"/>
        </p:style>
      </p:sp>
      <p:sp>
        <p:nvSpPr>
          <p:cNvPr id="311" name="CustomShape 81"/>
          <p:cNvSpPr/>
          <p:nvPr/>
        </p:nvSpPr>
        <p:spPr>
          <a:xfrm>
            <a:off x="1776600" y="528480"/>
            <a:ext cx="43200" cy="28080"/>
          </a:xfrm>
          <a:custGeom>
            <a:avLst/>
            <a:gdLst/>
            <a:ahLst/>
            <a:rect l="l" t="t" r="r" b="b"/>
            <a:pathLst>
              <a:path w="876" h="573">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style>
          <a:lnRef idx="0"/>
          <a:fillRef idx="0"/>
          <a:effectRef idx="0"/>
          <a:fontRef idx="minor"/>
        </p:style>
      </p:sp>
      <p:sp>
        <p:nvSpPr>
          <p:cNvPr id="312" name="CustomShape 82"/>
          <p:cNvSpPr/>
          <p:nvPr/>
        </p:nvSpPr>
        <p:spPr>
          <a:xfrm>
            <a:off x="1689120" y="358920"/>
            <a:ext cx="303480" cy="140760"/>
          </a:xfrm>
          <a:custGeom>
            <a:avLst/>
            <a:gdLst/>
            <a:ahLst/>
            <a:rect l="l" t="t" r="r" b="b"/>
            <a:pathLst>
              <a:path w="6095" h="2829">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style>
          <a:lnRef idx="0"/>
          <a:fillRef idx="0"/>
          <a:effectRef idx="0"/>
          <a:fontRef idx="minor"/>
        </p:style>
      </p:sp>
      <p:sp>
        <p:nvSpPr>
          <p:cNvPr id="313" name="CustomShape 83"/>
          <p:cNvSpPr/>
          <p:nvPr/>
        </p:nvSpPr>
        <p:spPr>
          <a:xfrm>
            <a:off x="120960" y="568800"/>
            <a:ext cx="123840" cy="154080"/>
          </a:xfrm>
          <a:custGeom>
            <a:avLst/>
            <a:gdLst/>
            <a:ahLst/>
            <a:rect l="l" t="t" r="r" b="b"/>
            <a:pathLst>
              <a:path w="2493" h="3098">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style>
          <a:lnRef idx="0"/>
          <a:fillRef idx="0"/>
          <a:effectRef idx="0"/>
          <a:fontRef idx="minor"/>
        </p:style>
      </p:sp>
      <p:sp>
        <p:nvSpPr>
          <p:cNvPr id="314" name="CustomShape 84"/>
          <p:cNvSpPr/>
          <p:nvPr/>
        </p:nvSpPr>
        <p:spPr>
          <a:xfrm>
            <a:off x="1274760" y="519840"/>
            <a:ext cx="159120" cy="144000"/>
          </a:xfrm>
          <a:custGeom>
            <a:avLst/>
            <a:gdLst/>
            <a:ahLst/>
            <a:rect l="l" t="t" r="r" b="b"/>
            <a:pathLst>
              <a:path w="3199" h="2897">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style>
          <a:lnRef idx="0"/>
          <a:fillRef idx="0"/>
          <a:effectRef idx="0"/>
          <a:fontRef idx="minor"/>
        </p:style>
      </p:sp>
      <p:sp>
        <p:nvSpPr>
          <p:cNvPr id="315" name="CustomShape 85"/>
          <p:cNvSpPr/>
          <p:nvPr/>
        </p:nvSpPr>
        <p:spPr>
          <a:xfrm>
            <a:off x="402840" y="555120"/>
            <a:ext cx="170640" cy="149040"/>
          </a:xfrm>
          <a:custGeom>
            <a:avLst/>
            <a:gdLst/>
            <a:ahLst/>
            <a:rect l="l" t="t" r="r" b="b"/>
            <a:pathLst>
              <a:path w="3435" h="2998">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style>
          <a:lnRef idx="0"/>
          <a:fillRef idx="0"/>
          <a:effectRef idx="0"/>
          <a:fontRef idx="minor"/>
        </p:style>
      </p:sp>
      <p:sp>
        <p:nvSpPr>
          <p:cNvPr id="316" name="CustomShape 86"/>
          <p:cNvSpPr/>
          <p:nvPr/>
        </p:nvSpPr>
        <p:spPr>
          <a:xfrm>
            <a:off x="1890360" y="21960"/>
            <a:ext cx="55080" cy="39960"/>
          </a:xfrm>
          <a:custGeom>
            <a:avLst/>
            <a:gdLst/>
            <a:ahLst/>
            <a:rect l="l" t="t" r="r" b="b"/>
            <a:pathLst>
              <a:path w="1112" h="809">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style>
          <a:lnRef idx="0"/>
          <a:fillRef idx="0"/>
          <a:effectRef idx="0"/>
          <a:fontRef idx="minor"/>
        </p:style>
      </p:sp>
      <p:sp>
        <p:nvSpPr>
          <p:cNvPr id="317" name="CustomShape 87"/>
          <p:cNvSpPr/>
          <p:nvPr/>
        </p:nvSpPr>
        <p:spPr>
          <a:xfrm>
            <a:off x="390960" y="0"/>
            <a:ext cx="9720" cy="11520"/>
          </a:xfrm>
          <a:custGeom>
            <a:avLst/>
            <a:gdLst/>
            <a:ahLst/>
            <a:rect l="l" t="t" r="r" b="b"/>
            <a:pathLst>
              <a:path w="203" h="237">
                <a:moveTo>
                  <a:pt x="0" y="1"/>
                </a:moveTo>
                <a:lnTo>
                  <a:pt x="0" y="135"/>
                </a:lnTo>
                <a:lnTo>
                  <a:pt x="34" y="203"/>
                </a:lnTo>
                <a:lnTo>
                  <a:pt x="101" y="236"/>
                </a:lnTo>
                <a:lnTo>
                  <a:pt x="169" y="203"/>
                </a:lnTo>
                <a:lnTo>
                  <a:pt x="202" y="135"/>
                </a:lnTo>
                <a:lnTo>
                  <a:pt x="202" y="1"/>
                </a:lnTo>
                <a:close/>
              </a:path>
            </a:pathLst>
          </a:custGeom>
          <a:solidFill>
            <a:srgbClr val="bdd1d3"/>
          </a:solidFill>
          <a:ln>
            <a:noFill/>
          </a:ln>
        </p:spPr>
        <p:style>
          <a:lnRef idx="0"/>
          <a:fillRef idx="0"/>
          <a:effectRef idx="0"/>
          <a:fontRef idx="minor"/>
        </p:style>
      </p:sp>
      <p:sp>
        <p:nvSpPr>
          <p:cNvPr id="318" name="CustomShape 88"/>
          <p:cNvSpPr/>
          <p:nvPr/>
        </p:nvSpPr>
        <p:spPr>
          <a:xfrm>
            <a:off x="853920" y="404280"/>
            <a:ext cx="123840" cy="133920"/>
          </a:xfrm>
          <a:custGeom>
            <a:avLst/>
            <a:gdLst/>
            <a:ahLst/>
            <a:rect l="l" t="t" r="r" b="b"/>
            <a:pathLst>
              <a:path w="2493" h="2695">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style>
          <a:lnRef idx="0"/>
          <a:fillRef idx="0"/>
          <a:effectRef idx="0"/>
          <a:fontRef idx="minor"/>
        </p:style>
      </p:sp>
      <p:sp>
        <p:nvSpPr>
          <p:cNvPr id="319" name="CustomShape 89"/>
          <p:cNvSpPr/>
          <p:nvPr/>
        </p:nvSpPr>
        <p:spPr>
          <a:xfrm>
            <a:off x="1333440" y="248400"/>
            <a:ext cx="127080" cy="125640"/>
          </a:xfrm>
          <a:custGeom>
            <a:avLst/>
            <a:gdLst/>
            <a:ahLst/>
            <a:rect l="l" t="t" r="r" b="b"/>
            <a:pathLst>
              <a:path w="2560" h="2526">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style>
          <a:lnRef idx="0"/>
          <a:fillRef idx="0"/>
          <a:effectRef idx="0"/>
          <a:fontRef idx="minor"/>
        </p:style>
      </p:sp>
      <p:sp>
        <p:nvSpPr>
          <p:cNvPr id="320" name="CustomShape 90"/>
          <p:cNvSpPr/>
          <p:nvPr/>
        </p:nvSpPr>
        <p:spPr>
          <a:xfrm>
            <a:off x="712800" y="414360"/>
            <a:ext cx="127080" cy="118800"/>
          </a:xfrm>
          <a:custGeom>
            <a:avLst/>
            <a:gdLst/>
            <a:ahLst/>
            <a:rect l="l" t="t" r="r" b="b"/>
            <a:pathLst>
              <a:path w="2560" h="2392">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style>
          <a:lnRef idx="0"/>
          <a:fillRef idx="0"/>
          <a:effectRef idx="0"/>
          <a:fontRef idx="minor"/>
        </p:style>
      </p:sp>
      <p:sp>
        <p:nvSpPr>
          <p:cNvPr id="321" name="CustomShape 91"/>
          <p:cNvSpPr/>
          <p:nvPr/>
        </p:nvSpPr>
        <p:spPr>
          <a:xfrm>
            <a:off x="1162440" y="122400"/>
            <a:ext cx="127080" cy="120600"/>
          </a:xfrm>
          <a:custGeom>
            <a:avLst/>
            <a:gdLst/>
            <a:ahLst/>
            <a:rect l="l" t="t" r="r" b="b"/>
            <a:pathLst>
              <a:path w="2560" h="2425">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style>
          <a:lnRef idx="0"/>
          <a:fillRef idx="0"/>
          <a:effectRef idx="0"/>
          <a:fontRef idx="minor"/>
        </p:style>
      </p:sp>
      <p:sp>
        <p:nvSpPr>
          <p:cNvPr id="322" name="CustomShape 92"/>
          <p:cNvSpPr/>
          <p:nvPr/>
        </p:nvSpPr>
        <p:spPr>
          <a:xfrm>
            <a:off x="1387440" y="297000"/>
            <a:ext cx="34920" cy="41760"/>
          </a:xfrm>
          <a:custGeom>
            <a:avLst/>
            <a:gdLst/>
            <a:ahLst/>
            <a:rect l="l" t="t" r="r" b="b"/>
            <a:pathLst>
              <a:path w="708" h="843">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style>
          <a:lnRef idx="0"/>
          <a:fillRef idx="0"/>
          <a:effectRef idx="0"/>
          <a:fontRef idx="minor"/>
        </p:style>
      </p:sp>
      <p:sp>
        <p:nvSpPr>
          <p:cNvPr id="323" name="CustomShape 93"/>
          <p:cNvSpPr/>
          <p:nvPr/>
        </p:nvSpPr>
        <p:spPr>
          <a:xfrm>
            <a:off x="895680" y="444600"/>
            <a:ext cx="36720" cy="45000"/>
          </a:xfrm>
          <a:custGeom>
            <a:avLst/>
            <a:gdLst/>
            <a:ahLst/>
            <a:rect l="l" t="t" r="r" b="b"/>
            <a:pathLst>
              <a:path w="742" h="91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style>
          <a:lnRef idx="0"/>
          <a:fillRef idx="0"/>
          <a:effectRef idx="0"/>
          <a:fontRef idx="minor"/>
        </p:style>
      </p:sp>
      <p:sp>
        <p:nvSpPr>
          <p:cNvPr id="324" name="CustomShape 94"/>
          <p:cNvSpPr/>
          <p:nvPr/>
        </p:nvSpPr>
        <p:spPr>
          <a:xfrm>
            <a:off x="583920" y="419400"/>
            <a:ext cx="115560" cy="118800"/>
          </a:xfrm>
          <a:custGeom>
            <a:avLst/>
            <a:gdLst/>
            <a:ahLst/>
            <a:rect l="l" t="t" r="r" b="b"/>
            <a:pathLst>
              <a:path w="2324" h="2392">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style>
          <a:lnRef idx="0"/>
          <a:fillRef idx="0"/>
          <a:effectRef idx="0"/>
          <a:fontRef idx="minor"/>
        </p:style>
      </p:sp>
      <p:sp>
        <p:nvSpPr>
          <p:cNvPr id="325" name="CustomShape 95"/>
          <p:cNvSpPr/>
          <p:nvPr/>
        </p:nvSpPr>
        <p:spPr>
          <a:xfrm>
            <a:off x="761760" y="452880"/>
            <a:ext cx="36720" cy="31680"/>
          </a:xfrm>
          <a:custGeom>
            <a:avLst/>
            <a:gdLst/>
            <a:ahLst/>
            <a:rect l="l" t="t" r="r" b="b"/>
            <a:pathLst>
              <a:path w="741" h="64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style>
          <a:lnRef idx="0"/>
          <a:fillRef idx="0"/>
          <a:effectRef idx="0"/>
          <a:fontRef idx="minor"/>
        </p:style>
      </p:sp>
      <p:sp>
        <p:nvSpPr>
          <p:cNvPr id="326" name="CustomShape 96"/>
          <p:cNvSpPr/>
          <p:nvPr/>
        </p:nvSpPr>
        <p:spPr>
          <a:xfrm>
            <a:off x="434520" y="422640"/>
            <a:ext cx="127080" cy="120600"/>
          </a:xfrm>
          <a:custGeom>
            <a:avLst/>
            <a:gdLst/>
            <a:ahLst/>
            <a:rect l="l" t="t" r="r" b="b"/>
            <a:pathLst>
              <a:path w="2560" h="2425">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style>
          <a:lnRef idx="0"/>
          <a:fillRef idx="0"/>
          <a:effectRef idx="0"/>
          <a:fontRef idx="minor"/>
        </p:style>
      </p:sp>
      <p:sp>
        <p:nvSpPr>
          <p:cNvPr id="327" name="CustomShape 97"/>
          <p:cNvSpPr/>
          <p:nvPr/>
        </p:nvSpPr>
        <p:spPr>
          <a:xfrm>
            <a:off x="624240" y="461160"/>
            <a:ext cx="29880" cy="29880"/>
          </a:xfrm>
          <a:custGeom>
            <a:avLst/>
            <a:gdLst/>
            <a:ahLst/>
            <a:rect l="l" t="t" r="r" b="b"/>
            <a:pathLst>
              <a:path w="607" h="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style>
          <a:lnRef idx="0"/>
          <a:fillRef idx="0"/>
          <a:effectRef idx="0"/>
          <a:fontRef idx="minor"/>
        </p:style>
      </p:sp>
      <p:sp>
        <p:nvSpPr>
          <p:cNvPr id="328" name="CustomShape 98"/>
          <p:cNvSpPr/>
          <p:nvPr/>
        </p:nvSpPr>
        <p:spPr>
          <a:xfrm>
            <a:off x="1476360" y="246600"/>
            <a:ext cx="110520" cy="122040"/>
          </a:xfrm>
          <a:custGeom>
            <a:avLst/>
            <a:gdLst/>
            <a:ahLst/>
            <a:rect l="l" t="t" r="r" b="b"/>
            <a:pathLst>
              <a:path w="2223" h="2459">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style>
          <a:lnRef idx="0"/>
          <a:fillRef idx="0"/>
          <a:effectRef idx="0"/>
          <a:fontRef idx="minor"/>
        </p:style>
      </p:sp>
      <p:sp>
        <p:nvSpPr>
          <p:cNvPr id="329" name="CustomShape 99"/>
          <p:cNvSpPr/>
          <p:nvPr/>
        </p:nvSpPr>
        <p:spPr>
          <a:xfrm>
            <a:off x="1856880" y="93960"/>
            <a:ext cx="135720" cy="253080"/>
          </a:xfrm>
          <a:custGeom>
            <a:avLst/>
            <a:gdLst/>
            <a:ahLst/>
            <a:rect l="l" t="t" r="r" b="b"/>
            <a:pathLst>
              <a:path w="2728" h="5085">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style>
          <a:lnRef idx="0"/>
          <a:fillRef idx="0"/>
          <a:effectRef idx="0"/>
          <a:fontRef idx="minor"/>
        </p:style>
      </p:sp>
      <p:sp>
        <p:nvSpPr>
          <p:cNvPr id="330" name="CustomShape 100"/>
          <p:cNvSpPr/>
          <p:nvPr/>
        </p:nvSpPr>
        <p:spPr>
          <a:xfrm>
            <a:off x="1756440" y="234720"/>
            <a:ext cx="122040" cy="120600"/>
          </a:xfrm>
          <a:custGeom>
            <a:avLst/>
            <a:gdLst/>
            <a:ahLst/>
            <a:rect l="l" t="t" r="r" b="b"/>
            <a:pathLst>
              <a:path w="2458" h="2425">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style>
          <a:lnRef idx="0"/>
          <a:fillRef idx="0"/>
          <a:effectRef idx="0"/>
          <a:fontRef idx="minor"/>
        </p:style>
      </p:sp>
      <p:sp>
        <p:nvSpPr>
          <p:cNvPr id="331" name="CustomShape 101"/>
          <p:cNvSpPr/>
          <p:nvPr/>
        </p:nvSpPr>
        <p:spPr>
          <a:xfrm>
            <a:off x="1640520" y="0"/>
            <a:ext cx="128880" cy="88560"/>
          </a:xfrm>
          <a:custGeom>
            <a:avLst/>
            <a:gdLst/>
            <a:ahLst/>
            <a:rect l="l" t="t" r="r" b="b"/>
            <a:pathLst>
              <a:path w="2593" h="1786">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style>
          <a:lnRef idx="0"/>
          <a:fillRef idx="0"/>
          <a:effectRef idx="0"/>
          <a:fontRef idx="minor"/>
        </p:style>
      </p:sp>
      <p:sp>
        <p:nvSpPr>
          <p:cNvPr id="332" name="CustomShape 102"/>
          <p:cNvSpPr/>
          <p:nvPr/>
        </p:nvSpPr>
        <p:spPr>
          <a:xfrm>
            <a:off x="1910520" y="162720"/>
            <a:ext cx="51840" cy="45000"/>
          </a:xfrm>
          <a:custGeom>
            <a:avLst/>
            <a:gdLst/>
            <a:ahLst/>
            <a:rect l="l" t="t" r="r" b="b"/>
            <a:pathLst>
              <a:path w="1045" h="91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style>
          <a:lnRef idx="0"/>
          <a:fillRef idx="0"/>
          <a:effectRef idx="0"/>
          <a:fontRef idx="minor"/>
        </p:style>
      </p:sp>
      <p:sp>
        <p:nvSpPr>
          <p:cNvPr id="333" name="CustomShape 103"/>
          <p:cNvSpPr/>
          <p:nvPr/>
        </p:nvSpPr>
        <p:spPr>
          <a:xfrm>
            <a:off x="1721160" y="100800"/>
            <a:ext cx="125640" cy="118800"/>
          </a:xfrm>
          <a:custGeom>
            <a:avLst/>
            <a:gdLst/>
            <a:ahLst/>
            <a:rect l="l" t="t" r="r" b="b"/>
            <a:pathLst>
              <a:path w="2526" h="2392">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style>
          <a:lnRef idx="0"/>
          <a:fillRef idx="0"/>
          <a:effectRef idx="0"/>
          <a:fontRef idx="minor"/>
        </p:style>
      </p:sp>
      <p:sp>
        <p:nvSpPr>
          <p:cNvPr id="334" name="CustomShape 104"/>
          <p:cNvSpPr/>
          <p:nvPr/>
        </p:nvSpPr>
        <p:spPr>
          <a:xfrm>
            <a:off x="1581840" y="102240"/>
            <a:ext cx="123840" cy="135720"/>
          </a:xfrm>
          <a:custGeom>
            <a:avLst/>
            <a:gdLst/>
            <a:ahLst/>
            <a:rect l="l" t="t" r="r" b="b"/>
            <a:pathLst>
              <a:path w="2493" h="2728">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style>
          <a:lnRef idx="0"/>
          <a:fillRef idx="0"/>
          <a:effectRef idx="0"/>
          <a:fontRef idx="minor"/>
        </p:style>
      </p:sp>
      <p:sp>
        <p:nvSpPr>
          <p:cNvPr id="335" name="CustomShape 105"/>
          <p:cNvSpPr/>
          <p:nvPr/>
        </p:nvSpPr>
        <p:spPr>
          <a:xfrm>
            <a:off x="1612080" y="239760"/>
            <a:ext cx="128880" cy="120600"/>
          </a:xfrm>
          <a:custGeom>
            <a:avLst/>
            <a:gdLst/>
            <a:ahLst/>
            <a:rect l="l" t="t" r="r" b="b"/>
            <a:pathLst>
              <a:path w="2594" h="2425">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style>
          <a:lnRef idx="0"/>
          <a:fillRef idx="0"/>
          <a:effectRef idx="0"/>
          <a:fontRef idx="minor"/>
        </p:style>
      </p:sp>
      <p:sp>
        <p:nvSpPr>
          <p:cNvPr id="336" name="CustomShape 106"/>
          <p:cNvSpPr/>
          <p:nvPr/>
        </p:nvSpPr>
        <p:spPr>
          <a:xfrm>
            <a:off x="1781640" y="598680"/>
            <a:ext cx="43200" cy="24840"/>
          </a:xfrm>
          <a:custGeom>
            <a:avLst/>
            <a:gdLst/>
            <a:ahLst/>
            <a:rect l="l" t="t" r="r" b="b"/>
            <a:pathLst>
              <a:path w="876" h="50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style>
          <a:lnRef idx="0"/>
          <a:fillRef idx="0"/>
          <a:effectRef idx="0"/>
          <a:fontRef idx="minor"/>
        </p:style>
      </p:sp>
      <p:sp>
        <p:nvSpPr>
          <p:cNvPr id="337" name="CustomShape 107"/>
          <p:cNvSpPr/>
          <p:nvPr/>
        </p:nvSpPr>
        <p:spPr>
          <a:xfrm>
            <a:off x="1243080" y="303480"/>
            <a:ext cx="39960" cy="41760"/>
          </a:xfrm>
          <a:custGeom>
            <a:avLst/>
            <a:gdLst/>
            <a:ahLst/>
            <a:rect l="l" t="t" r="r" b="b"/>
            <a:pathLst>
              <a:path w="809" h="843">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style>
          <a:lnRef idx="0"/>
          <a:fillRef idx="0"/>
          <a:effectRef idx="0"/>
          <a:fontRef idx="minor"/>
        </p:style>
      </p:sp>
      <p:sp>
        <p:nvSpPr>
          <p:cNvPr id="338" name="CustomShape 108"/>
          <p:cNvSpPr/>
          <p:nvPr/>
        </p:nvSpPr>
        <p:spPr>
          <a:xfrm>
            <a:off x="1195920" y="254880"/>
            <a:ext cx="123840" cy="130680"/>
          </a:xfrm>
          <a:custGeom>
            <a:avLst/>
            <a:gdLst/>
            <a:ahLst/>
            <a:rect l="l" t="t" r="r" b="b"/>
            <a:pathLst>
              <a:path w="2492" h="2627">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style>
          <a:lnRef idx="0"/>
          <a:fillRef idx="0"/>
          <a:effectRef idx="0"/>
          <a:fontRef idx="minor"/>
        </p:style>
      </p:sp>
      <p:sp>
        <p:nvSpPr>
          <p:cNvPr id="339" name="CustomShape 109"/>
          <p:cNvSpPr/>
          <p:nvPr/>
        </p:nvSpPr>
        <p:spPr>
          <a:xfrm>
            <a:off x="1171080" y="435960"/>
            <a:ext cx="45000" cy="38160"/>
          </a:xfrm>
          <a:custGeom>
            <a:avLst/>
            <a:gdLst/>
            <a:ahLst/>
            <a:rect l="l" t="t" r="r" b="b"/>
            <a:pathLst>
              <a:path w="910" h="775">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style>
          <a:lnRef idx="0"/>
          <a:fillRef idx="0"/>
          <a:effectRef idx="0"/>
          <a:fontRef idx="minor"/>
        </p:style>
      </p:sp>
      <p:sp>
        <p:nvSpPr>
          <p:cNvPr id="340" name="CustomShape 110"/>
          <p:cNvSpPr/>
          <p:nvPr/>
        </p:nvSpPr>
        <p:spPr>
          <a:xfrm>
            <a:off x="1412640" y="385920"/>
            <a:ext cx="127080" cy="118800"/>
          </a:xfrm>
          <a:custGeom>
            <a:avLst/>
            <a:gdLst/>
            <a:ahLst/>
            <a:rect l="l" t="t" r="r" b="b"/>
            <a:pathLst>
              <a:path w="2559" h="2391">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style>
          <a:lnRef idx="0"/>
          <a:fillRef idx="0"/>
          <a:effectRef idx="0"/>
          <a:fontRef idx="minor"/>
        </p:style>
      </p:sp>
      <p:sp>
        <p:nvSpPr>
          <p:cNvPr id="341" name="CustomShape 111"/>
          <p:cNvSpPr/>
          <p:nvPr/>
        </p:nvSpPr>
        <p:spPr>
          <a:xfrm>
            <a:off x="1479600" y="155880"/>
            <a:ext cx="45000" cy="34920"/>
          </a:xfrm>
          <a:custGeom>
            <a:avLst/>
            <a:gdLst/>
            <a:ahLst/>
            <a:rect l="l" t="t" r="r" b="b"/>
            <a:pathLst>
              <a:path w="910" h="708">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style>
          <a:lnRef idx="0"/>
          <a:fillRef idx="0"/>
          <a:effectRef idx="0"/>
          <a:fontRef idx="minor"/>
        </p:style>
      </p:sp>
      <p:sp>
        <p:nvSpPr>
          <p:cNvPr id="342" name="CustomShape 112"/>
          <p:cNvSpPr/>
          <p:nvPr/>
        </p:nvSpPr>
        <p:spPr>
          <a:xfrm>
            <a:off x="1442520" y="533520"/>
            <a:ext cx="11520" cy="130680"/>
          </a:xfrm>
          <a:custGeom>
            <a:avLst/>
            <a:gdLst/>
            <a:ahLst/>
            <a:rect l="l" t="t" r="r" b="b"/>
            <a:pathLst>
              <a:path w="236" h="2627">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style>
          <a:lnRef idx="0"/>
          <a:fillRef idx="0"/>
          <a:effectRef idx="0"/>
          <a:fontRef idx="minor"/>
        </p:style>
      </p:sp>
      <p:sp>
        <p:nvSpPr>
          <p:cNvPr id="343" name="CustomShape 113"/>
          <p:cNvSpPr/>
          <p:nvPr/>
        </p:nvSpPr>
        <p:spPr>
          <a:xfrm>
            <a:off x="1647360" y="600480"/>
            <a:ext cx="21600" cy="33120"/>
          </a:xfrm>
          <a:custGeom>
            <a:avLst/>
            <a:gdLst/>
            <a:ahLst/>
            <a:rect l="l" t="t" r="r" b="b"/>
            <a:pathLst>
              <a:path w="439" h="675">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style>
          <a:lnRef idx="0"/>
          <a:fillRef idx="0"/>
          <a:effectRef idx="0"/>
          <a:fontRef idx="minor"/>
        </p:style>
      </p:sp>
      <p:sp>
        <p:nvSpPr>
          <p:cNvPr id="344" name="CustomShape 114"/>
          <p:cNvSpPr/>
          <p:nvPr/>
        </p:nvSpPr>
        <p:spPr>
          <a:xfrm>
            <a:off x="1553400" y="375840"/>
            <a:ext cx="123840" cy="133920"/>
          </a:xfrm>
          <a:custGeom>
            <a:avLst/>
            <a:gdLst/>
            <a:ahLst/>
            <a:rect l="l" t="t" r="r" b="b"/>
            <a:pathLst>
              <a:path w="2492" h="2694">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style>
          <a:lnRef idx="0"/>
          <a:fillRef idx="0"/>
          <a:effectRef idx="0"/>
          <a:fontRef idx="minor"/>
        </p:style>
      </p:sp>
      <p:sp>
        <p:nvSpPr>
          <p:cNvPr id="345" name="CustomShape 115"/>
          <p:cNvSpPr/>
          <p:nvPr/>
        </p:nvSpPr>
        <p:spPr>
          <a:xfrm>
            <a:off x="1447560" y="514800"/>
            <a:ext cx="128880" cy="150480"/>
          </a:xfrm>
          <a:custGeom>
            <a:avLst/>
            <a:gdLst/>
            <a:ahLst/>
            <a:rect l="l" t="t" r="r" b="b"/>
            <a:pathLst>
              <a:path w="2593" h="3031">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style>
          <a:lnRef idx="0"/>
          <a:fillRef idx="0"/>
          <a:effectRef idx="0"/>
          <a:fontRef idx="minor"/>
        </p:style>
      </p:sp>
      <p:sp>
        <p:nvSpPr>
          <p:cNvPr id="346" name="CustomShape 116"/>
          <p:cNvSpPr/>
          <p:nvPr/>
        </p:nvSpPr>
        <p:spPr>
          <a:xfrm>
            <a:off x="578880" y="536760"/>
            <a:ext cx="682560" cy="164160"/>
          </a:xfrm>
          <a:custGeom>
            <a:avLst/>
            <a:gdLst/>
            <a:ahLst/>
            <a:rect l="l" t="t" r="r" b="b"/>
            <a:pathLst>
              <a:path w="13704" h="330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style>
          <a:lnRef idx="0"/>
          <a:fillRef idx="0"/>
          <a:effectRef idx="0"/>
          <a:fontRef idx="minor"/>
        </p:style>
      </p:sp>
      <p:sp>
        <p:nvSpPr>
          <p:cNvPr id="347" name="CustomShape 117"/>
          <p:cNvSpPr/>
          <p:nvPr/>
        </p:nvSpPr>
        <p:spPr>
          <a:xfrm>
            <a:off x="1454400" y="409320"/>
            <a:ext cx="34920" cy="31680"/>
          </a:xfrm>
          <a:custGeom>
            <a:avLst/>
            <a:gdLst/>
            <a:ahLst/>
            <a:rect l="l" t="t" r="r" b="b"/>
            <a:pathLst>
              <a:path w="708" h="641">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style>
          <a:lnRef idx="0"/>
          <a:fillRef idx="0"/>
          <a:effectRef idx="0"/>
          <a:fontRef idx="minor"/>
        </p:style>
      </p:sp>
      <p:sp>
        <p:nvSpPr>
          <p:cNvPr id="348" name="CustomShape 118"/>
          <p:cNvSpPr/>
          <p:nvPr/>
        </p:nvSpPr>
        <p:spPr>
          <a:xfrm>
            <a:off x="0" y="439560"/>
            <a:ext cx="138960" cy="130680"/>
          </a:xfrm>
          <a:custGeom>
            <a:avLst/>
            <a:gdLst/>
            <a:ahLst/>
            <a:rect l="l" t="t" r="r" b="b"/>
            <a:pathLst>
              <a:path w="2796" h="2627">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style>
          <a:lnRef idx="0"/>
          <a:fillRef idx="0"/>
          <a:effectRef idx="0"/>
          <a:fontRef idx="minor"/>
        </p:style>
      </p:sp>
      <p:sp>
        <p:nvSpPr>
          <p:cNvPr id="349" name="CustomShape 119"/>
          <p:cNvSpPr/>
          <p:nvPr/>
        </p:nvSpPr>
        <p:spPr>
          <a:xfrm>
            <a:off x="261720" y="0"/>
            <a:ext cx="120600" cy="19800"/>
          </a:xfrm>
          <a:custGeom>
            <a:avLst/>
            <a:gdLst/>
            <a:ahLst/>
            <a:rect l="l" t="t" r="r" b="b"/>
            <a:pathLst>
              <a:path w="2426" h="405">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style>
          <a:lnRef idx="0"/>
          <a:fillRef idx="0"/>
          <a:effectRef idx="0"/>
          <a:fontRef idx="minor"/>
        </p:style>
      </p:sp>
      <p:sp>
        <p:nvSpPr>
          <p:cNvPr id="350" name="CustomShape 120"/>
          <p:cNvSpPr/>
          <p:nvPr/>
        </p:nvSpPr>
        <p:spPr>
          <a:xfrm>
            <a:off x="0" y="578880"/>
            <a:ext cx="106920" cy="138960"/>
          </a:xfrm>
          <a:custGeom>
            <a:avLst/>
            <a:gdLst/>
            <a:ahLst/>
            <a:rect l="l" t="t" r="r" b="b"/>
            <a:pathLst>
              <a:path w="2156" h="2795">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style>
          <a:lnRef idx="0"/>
          <a:fillRef idx="0"/>
          <a:effectRef idx="0"/>
          <a:fontRef idx="minor"/>
        </p:style>
      </p:sp>
      <p:sp>
        <p:nvSpPr>
          <p:cNvPr id="351" name="CustomShape 121"/>
          <p:cNvSpPr/>
          <p:nvPr/>
        </p:nvSpPr>
        <p:spPr>
          <a:xfrm>
            <a:off x="154440" y="432720"/>
            <a:ext cx="123840" cy="133920"/>
          </a:xfrm>
          <a:custGeom>
            <a:avLst/>
            <a:gdLst/>
            <a:ahLst/>
            <a:rect l="l" t="t" r="r" b="b"/>
            <a:pathLst>
              <a:path w="2492" h="2694">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style>
          <a:lnRef idx="0"/>
          <a:fillRef idx="0"/>
          <a:effectRef idx="0"/>
          <a:fontRef idx="minor"/>
        </p:style>
      </p:sp>
      <p:sp>
        <p:nvSpPr>
          <p:cNvPr id="352" name="CustomShape 122"/>
          <p:cNvSpPr/>
          <p:nvPr/>
        </p:nvSpPr>
        <p:spPr>
          <a:xfrm>
            <a:off x="1585080" y="248400"/>
            <a:ext cx="12960" cy="115560"/>
          </a:xfrm>
          <a:custGeom>
            <a:avLst/>
            <a:gdLst/>
            <a:ahLst/>
            <a:rect l="l" t="t" r="r" b="b"/>
            <a:pathLst>
              <a:path w="270" h="2324">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style>
          <a:lnRef idx="0"/>
          <a:fillRef idx="0"/>
          <a:effectRef idx="0"/>
          <a:fontRef idx="minor"/>
        </p:style>
      </p:sp>
      <p:sp>
        <p:nvSpPr>
          <p:cNvPr id="353" name="CustomShape 123"/>
          <p:cNvSpPr/>
          <p:nvPr/>
        </p:nvSpPr>
        <p:spPr>
          <a:xfrm>
            <a:off x="538560" y="325440"/>
            <a:ext cx="36720" cy="51840"/>
          </a:xfrm>
          <a:custGeom>
            <a:avLst/>
            <a:gdLst/>
            <a:ahLst/>
            <a:rect l="l" t="t" r="r" b="b"/>
            <a:pathLst>
              <a:path w="741" h="1045">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style>
          <a:lnRef idx="0"/>
          <a:fillRef idx="0"/>
          <a:effectRef idx="0"/>
          <a:fontRef idx="minor"/>
        </p:style>
      </p:sp>
      <p:sp>
        <p:nvSpPr>
          <p:cNvPr id="354" name="CustomShape 124"/>
          <p:cNvSpPr/>
          <p:nvPr/>
        </p:nvSpPr>
        <p:spPr>
          <a:xfrm>
            <a:off x="259920" y="567000"/>
            <a:ext cx="125640" cy="137160"/>
          </a:xfrm>
          <a:custGeom>
            <a:avLst/>
            <a:gdLst/>
            <a:ahLst/>
            <a:rect l="l" t="t" r="r" b="b"/>
            <a:pathLst>
              <a:path w="2526" h="2762">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style>
          <a:lnRef idx="0"/>
          <a:fillRef idx="0"/>
          <a:effectRef idx="0"/>
          <a:fontRef idx="minor"/>
        </p:style>
      </p:sp>
      <p:sp>
        <p:nvSpPr>
          <p:cNvPr id="355" name="CustomShape 125"/>
          <p:cNvSpPr/>
          <p:nvPr/>
        </p:nvSpPr>
        <p:spPr>
          <a:xfrm>
            <a:off x="495000" y="283320"/>
            <a:ext cx="123840" cy="130680"/>
          </a:xfrm>
          <a:custGeom>
            <a:avLst/>
            <a:gdLst/>
            <a:ahLst/>
            <a:rect l="l" t="t" r="r" b="b"/>
            <a:pathLst>
              <a:path w="2493" h="2627">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style>
          <a:lnRef idx="0"/>
          <a:fillRef idx="0"/>
          <a:effectRef idx="0"/>
          <a:fontRef idx="minor"/>
        </p:style>
      </p:sp>
      <p:sp>
        <p:nvSpPr>
          <p:cNvPr id="356" name="CustomShape 126"/>
          <p:cNvSpPr/>
          <p:nvPr/>
        </p:nvSpPr>
        <p:spPr>
          <a:xfrm>
            <a:off x="575280" y="424440"/>
            <a:ext cx="16560" cy="115560"/>
          </a:xfrm>
          <a:custGeom>
            <a:avLst/>
            <a:gdLst/>
            <a:ahLst/>
            <a:rect l="l" t="t" r="r" b="b"/>
            <a:pathLst>
              <a:path w="338" h="2324">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style>
          <a:lnRef idx="0"/>
          <a:fillRef idx="0"/>
          <a:effectRef idx="0"/>
          <a:fontRef idx="minor"/>
        </p:style>
      </p:sp>
      <p:sp>
        <p:nvSpPr>
          <p:cNvPr id="357" name="CustomShape 127"/>
          <p:cNvSpPr/>
          <p:nvPr/>
        </p:nvSpPr>
        <p:spPr>
          <a:xfrm>
            <a:off x="342360" y="469800"/>
            <a:ext cx="36720" cy="43200"/>
          </a:xfrm>
          <a:custGeom>
            <a:avLst/>
            <a:gdLst/>
            <a:ahLst/>
            <a:rect l="l" t="t" r="r" b="b"/>
            <a:pathLst>
              <a:path w="741" h="877">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style>
          <a:lnRef idx="0"/>
          <a:fillRef idx="0"/>
          <a:effectRef idx="0"/>
          <a:fontRef idx="minor"/>
        </p:style>
      </p:sp>
      <p:sp>
        <p:nvSpPr>
          <p:cNvPr id="358" name="CustomShape 128"/>
          <p:cNvSpPr/>
          <p:nvPr/>
        </p:nvSpPr>
        <p:spPr>
          <a:xfrm>
            <a:off x="293760" y="429480"/>
            <a:ext cx="125640" cy="118800"/>
          </a:xfrm>
          <a:custGeom>
            <a:avLst/>
            <a:gdLst/>
            <a:ahLst/>
            <a:rect l="l" t="t" r="r" b="b"/>
            <a:pathLst>
              <a:path w="2526" h="2392">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style>
          <a:lnRef idx="0"/>
          <a:fillRef idx="0"/>
          <a:effectRef idx="0"/>
          <a:fontRef idx="minor"/>
        </p:style>
      </p:sp>
      <p:sp>
        <p:nvSpPr>
          <p:cNvPr id="359" name="CustomShape 129"/>
          <p:cNvSpPr/>
          <p:nvPr/>
        </p:nvSpPr>
        <p:spPr>
          <a:xfrm>
            <a:off x="1134000" y="394200"/>
            <a:ext cx="128880" cy="120600"/>
          </a:xfrm>
          <a:custGeom>
            <a:avLst/>
            <a:gdLst/>
            <a:ahLst/>
            <a:rect l="l" t="t" r="r" b="b"/>
            <a:pathLst>
              <a:path w="2593" h="2425">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style>
          <a:lnRef idx="0"/>
          <a:fillRef idx="0"/>
          <a:effectRef idx="0"/>
          <a:fontRef idx="minor"/>
        </p:style>
      </p:sp>
      <p:sp>
        <p:nvSpPr>
          <p:cNvPr id="360" name="CustomShape 130"/>
          <p:cNvSpPr/>
          <p:nvPr/>
        </p:nvSpPr>
        <p:spPr>
          <a:xfrm>
            <a:off x="1598760" y="572040"/>
            <a:ext cx="128880" cy="83520"/>
          </a:xfrm>
          <a:custGeom>
            <a:avLst/>
            <a:gdLst/>
            <a:ahLst/>
            <a:rect l="l" t="t" r="r" b="b"/>
            <a:pathLst>
              <a:path w="2593" h="1684">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style>
          <a:lnRef idx="0"/>
          <a:fillRef idx="0"/>
          <a:effectRef idx="0"/>
          <a:fontRef idx="minor"/>
        </p:style>
      </p:sp>
      <p:sp>
        <p:nvSpPr>
          <p:cNvPr id="361" name="CustomShape 131"/>
          <p:cNvSpPr/>
          <p:nvPr/>
        </p:nvSpPr>
        <p:spPr>
          <a:xfrm>
            <a:off x="0" y="0"/>
            <a:ext cx="2049480" cy="772920"/>
          </a:xfrm>
          <a:custGeom>
            <a:avLst/>
            <a:gdLst/>
            <a:ahLst/>
            <a:rect l="l" t="t" r="r" b="b"/>
            <a:pathLst>
              <a:path w="41144" h="15522">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style>
          <a:lnRef idx="0"/>
          <a:fillRef idx="0"/>
          <a:effectRef idx="0"/>
          <a:fontRef idx="minor"/>
        </p:style>
      </p:sp>
      <p:sp>
        <p:nvSpPr>
          <p:cNvPr id="362" name="CustomShape 132"/>
          <p:cNvSpPr/>
          <p:nvPr/>
        </p:nvSpPr>
        <p:spPr>
          <a:xfrm>
            <a:off x="1872000" y="582120"/>
            <a:ext cx="9720" cy="66960"/>
          </a:xfrm>
          <a:custGeom>
            <a:avLst/>
            <a:gdLst/>
            <a:ahLst/>
            <a:rect l="l" t="t" r="r" b="b"/>
            <a:pathLst>
              <a:path w="203" h="1348">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style>
          <a:lnRef idx="0"/>
          <a:fillRef idx="0"/>
          <a:effectRef idx="0"/>
          <a:fontRef idx="minor"/>
        </p:style>
      </p:sp>
      <p:sp>
        <p:nvSpPr>
          <p:cNvPr id="363" name="CustomShape 133"/>
          <p:cNvSpPr/>
          <p:nvPr/>
        </p:nvSpPr>
        <p:spPr>
          <a:xfrm>
            <a:off x="1776600" y="0"/>
            <a:ext cx="199440" cy="83520"/>
          </a:xfrm>
          <a:custGeom>
            <a:avLst/>
            <a:gdLst/>
            <a:ahLst/>
            <a:rect l="l" t="t" r="r" b="b"/>
            <a:pathLst>
              <a:path w="4007" h="1685">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style>
          <a:lnRef idx="0"/>
          <a:fillRef idx="0"/>
          <a:effectRef idx="0"/>
          <a:fontRef idx="minor"/>
        </p:style>
      </p:sp>
      <p:sp>
        <p:nvSpPr>
          <p:cNvPr id="364" name="CustomShape 134"/>
          <p:cNvSpPr/>
          <p:nvPr/>
        </p:nvSpPr>
        <p:spPr>
          <a:xfrm>
            <a:off x="365760" y="204840"/>
            <a:ext cx="46800" cy="33120"/>
          </a:xfrm>
          <a:custGeom>
            <a:avLst/>
            <a:gdLst/>
            <a:ahLst/>
            <a:rect l="l" t="t" r="r" b="b"/>
            <a:pathLst>
              <a:path w="944" h="67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style>
          <a:lnRef idx="0"/>
          <a:fillRef idx="0"/>
          <a:effectRef idx="0"/>
          <a:fontRef idx="minor"/>
        </p:style>
      </p:sp>
      <p:sp>
        <p:nvSpPr>
          <p:cNvPr id="365" name="CustomShape 135"/>
          <p:cNvSpPr/>
          <p:nvPr/>
        </p:nvSpPr>
        <p:spPr>
          <a:xfrm>
            <a:off x="322200" y="157680"/>
            <a:ext cx="125640" cy="118800"/>
          </a:xfrm>
          <a:custGeom>
            <a:avLst/>
            <a:gdLst/>
            <a:ahLst/>
            <a:rect l="l" t="t" r="r" b="b"/>
            <a:pathLst>
              <a:path w="2527" h="2391">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style>
          <a:lnRef idx="0"/>
          <a:fillRef idx="0"/>
          <a:effectRef idx="0"/>
          <a:fontRef idx="minor"/>
        </p:style>
      </p:sp>
      <p:sp>
        <p:nvSpPr>
          <p:cNvPr id="366" name="CustomShape 136"/>
          <p:cNvSpPr/>
          <p:nvPr/>
        </p:nvSpPr>
        <p:spPr>
          <a:xfrm>
            <a:off x="270000" y="335520"/>
            <a:ext cx="29880" cy="43200"/>
          </a:xfrm>
          <a:custGeom>
            <a:avLst/>
            <a:gdLst/>
            <a:ahLst/>
            <a:rect l="l" t="t" r="r" b="b"/>
            <a:pathLst>
              <a:path w="607" h="876">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style>
          <a:lnRef idx="0"/>
          <a:fillRef idx="0"/>
          <a:effectRef idx="0"/>
          <a:fontRef idx="minor"/>
        </p:style>
      </p:sp>
      <p:sp>
        <p:nvSpPr>
          <p:cNvPr id="367" name="CustomShape 137"/>
          <p:cNvSpPr/>
          <p:nvPr/>
        </p:nvSpPr>
        <p:spPr>
          <a:xfrm>
            <a:off x="182880" y="159480"/>
            <a:ext cx="122040" cy="133920"/>
          </a:xfrm>
          <a:custGeom>
            <a:avLst/>
            <a:gdLst/>
            <a:ahLst/>
            <a:rect l="l" t="t" r="r" b="b"/>
            <a:pathLst>
              <a:path w="2459" h="2694">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style>
          <a:lnRef idx="0"/>
          <a:fillRef idx="0"/>
          <a:effectRef idx="0"/>
          <a:fontRef idx="minor"/>
        </p:style>
      </p:sp>
      <p:sp>
        <p:nvSpPr>
          <p:cNvPr id="368" name="CustomShape 138"/>
          <p:cNvSpPr/>
          <p:nvPr/>
        </p:nvSpPr>
        <p:spPr>
          <a:xfrm>
            <a:off x="481320" y="466200"/>
            <a:ext cx="38160" cy="38160"/>
          </a:xfrm>
          <a:custGeom>
            <a:avLst/>
            <a:gdLst/>
            <a:ahLst/>
            <a:rect l="l" t="t" r="r" b="b"/>
            <a:pathLst>
              <a:path w="775" h="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style>
          <a:lnRef idx="0"/>
          <a:fillRef idx="0"/>
          <a:effectRef idx="0"/>
          <a:fontRef idx="minor"/>
        </p:style>
      </p:sp>
      <p:sp>
        <p:nvSpPr>
          <p:cNvPr id="369" name="CustomShape 139"/>
          <p:cNvSpPr/>
          <p:nvPr/>
        </p:nvSpPr>
        <p:spPr>
          <a:xfrm>
            <a:off x="462960" y="150840"/>
            <a:ext cx="127080" cy="120600"/>
          </a:xfrm>
          <a:custGeom>
            <a:avLst/>
            <a:gdLst/>
            <a:ahLst/>
            <a:rect l="l" t="t" r="r" b="b"/>
            <a:pathLst>
              <a:path w="2559" h="2425">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style>
          <a:lnRef idx="0"/>
          <a:fillRef idx="0"/>
          <a:effectRef idx="0"/>
          <a:fontRef idx="minor"/>
        </p:style>
      </p:sp>
      <p:sp>
        <p:nvSpPr>
          <p:cNvPr id="370" name="CustomShape 140"/>
          <p:cNvSpPr/>
          <p:nvPr/>
        </p:nvSpPr>
        <p:spPr>
          <a:xfrm>
            <a:off x="513360" y="199800"/>
            <a:ext cx="31680" cy="38160"/>
          </a:xfrm>
          <a:custGeom>
            <a:avLst/>
            <a:gdLst/>
            <a:ahLst/>
            <a:rect l="l" t="t" r="r" b="b"/>
            <a:pathLst>
              <a:path w="640" h="775">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style>
          <a:lnRef idx="0"/>
          <a:fillRef idx="0"/>
          <a:effectRef idx="0"/>
          <a:fontRef idx="minor"/>
        </p:style>
      </p:sp>
      <p:sp>
        <p:nvSpPr>
          <p:cNvPr id="371" name="CustomShape 141"/>
          <p:cNvSpPr/>
          <p:nvPr/>
        </p:nvSpPr>
        <p:spPr>
          <a:xfrm>
            <a:off x="404280" y="337320"/>
            <a:ext cx="29880" cy="43200"/>
          </a:xfrm>
          <a:custGeom>
            <a:avLst/>
            <a:gdLst/>
            <a:ahLst/>
            <a:rect l="l" t="t" r="r" b="b"/>
            <a:pathLst>
              <a:path w="607" h="876">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style>
          <a:lnRef idx="0"/>
          <a:fillRef idx="0"/>
          <a:effectRef idx="0"/>
          <a:fontRef idx="minor"/>
        </p:style>
      </p:sp>
      <p:sp>
        <p:nvSpPr>
          <p:cNvPr id="372" name="CustomShape 142"/>
          <p:cNvSpPr/>
          <p:nvPr/>
        </p:nvSpPr>
        <p:spPr>
          <a:xfrm>
            <a:off x="355680" y="291960"/>
            <a:ext cx="122040" cy="120600"/>
          </a:xfrm>
          <a:custGeom>
            <a:avLst/>
            <a:gdLst/>
            <a:ahLst/>
            <a:rect l="l" t="t" r="r" b="b"/>
            <a:pathLst>
              <a:path w="2459" h="2426">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style>
          <a:lnRef idx="0"/>
          <a:fillRef idx="0"/>
          <a:effectRef idx="0"/>
          <a:fontRef idx="minor"/>
        </p:style>
      </p:sp>
      <p:sp>
        <p:nvSpPr>
          <p:cNvPr id="373" name="CustomShape 143"/>
          <p:cNvSpPr/>
          <p:nvPr/>
        </p:nvSpPr>
        <p:spPr>
          <a:xfrm>
            <a:off x="249840" y="0"/>
            <a:ext cx="9720" cy="16560"/>
          </a:xfrm>
          <a:custGeom>
            <a:avLst/>
            <a:gdLst/>
            <a:ahLst/>
            <a:rect l="l" t="t" r="r" b="b"/>
            <a:pathLst>
              <a:path w="203" h="338">
                <a:moveTo>
                  <a:pt x="0" y="1"/>
                </a:moveTo>
                <a:lnTo>
                  <a:pt x="68" y="270"/>
                </a:lnTo>
                <a:lnTo>
                  <a:pt x="101" y="304"/>
                </a:lnTo>
                <a:lnTo>
                  <a:pt x="135" y="337"/>
                </a:lnTo>
                <a:lnTo>
                  <a:pt x="202" y="304"/>
                </a:lnTo>
                <a:lnTo>
                  <a:pt x="202" y="236"/>
                </a:lnTo>
                <a:lnTo>
                  <a:pt x="202" y="1"/>
                </a:lnTo>
                <a:close/>
              </a:path>
            </a:pathLst>
          </a:custGeom>
          <a:solidFill>
            <a:srgbClr val="bdd1d3"/>
          </a:solidFill>
          <a:ln>
            <a:noFill/>
          </a:ln>
        </p:spPr>
        <p:style>
          <a:lnRef idx="0"/>
          <a:fillRef idx="0"/>
          <a:effectRef idx="0"/>
          <a:fontRef idx="minor"/>
        </p:style>
      </p:sp>
      <p:sp>
        <p:nvSpPr>
          <p:cNvPr id="374" name="CustomShape 144"/>
          <p:cNvSpPr/>
          <p:nvPr/>
        </p:nvSpPr>
        <p:spPr>
          <a:xfrm>
            <a:off x="0" y="33480"/>
            <a:ext cx="83520" cy="130680"/>
          </a:xfrm>
          <a:custGeom>
            <a:avLst/>
            <a:gdLst/>
            <a:ahLst/>
            <a:rect l="l" t="t" r="r" b="b"/>
            <a:pathLst>
              <a:path w="1685" h="2627">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style>
          <a:lnRef idx="0"/>
          <a:fillRef idx="0"/>
          <a:effectRef idx="0"/>
          <a:fontRef idx="minor"/>
        </p:style>
      </p:sp>
      <p:sp>
        <p:nvSpPr>
          <p:cNvPr id="375" name="CustomShape 145"/>
          <p:cNvSpPr/>
          <p:nvPr/>
        </p:nvSpPr>
        <p:spPr>
          <a:xfrm>
            <a:off x="0" y="233280"/>
            <a:ext cx="53280" cy="43200"/>
          </a:xfrm>
          <a:custGeom>
            <a:avLst/>
            <a:gdLst/>
            <a:ahLst/>
            <a:rect l="l" t="t" r="r" b="b"/>
            <a:pathLst>
              <a:path w="1079" h="876">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style>
          <a:lnRef idx="0"/>
          <a:fillRef idx="0"/>
          <a:effectRef idx="0"/>
          <a:fontRef idx="minor"/>
        </p:style>
      </p:sp>
      <p:sp>
        <p:nvSpPr>
          <p:cNvPr id="376" name="CustomShape 146"/>
          <p:cNvSpPr/>
          <p:nvPr/>
        </p:nvSpPr>
        <p:spPr>
          <a:xfrm>
            <a:off x="293760" y="80640"/>
            <a:ext cx="38160" cy="45000"/>
          </a:xfrm>
          <a:custGeom>
            <a:avLst/>
            <a:gdLst/>
            <a:ahLst/>
            <a:rect l="l" t="t" r="r" b="b"/>
            <a:pathLst>
              <a:path w="775" h="91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style>
          <a:lnRef idx="0"/>
          <a:fillRef idx="0"/>
          <a:effectRef idx="0"/>
          <a:fontRef idx="minor"/>
        </p:style>
      </p:sp>
      <p:sp>
        <p:nvSpPr>
          <p:cNvPr id="377" name="CustomShape 147"/>
          <p:cNvSpPr/>
          <p:nvPr/>
        </p:nvSpPr>
        <p:spPr>
          <a:xfrm>
            <a:off x="241560" y="25200"/>
            <a:ext cx="127080" cy="120600"/>
          </a:xfrm>
          <a:custGeom>
            <a:avLst/>
            <a:gdLst/>
            <a:ahLst/>
            <a:rect l="l" t="t" r="r" b="b"/>
            <a:pathLst>
              <a:path w="2560" h="2425">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style>
          <a:lnRef idx="0"/>
          <a:fillRef idx="0"/>
          <a:effectRef idx="0"/>
          <a:fontRef idx="minor"/>
        </p:style>
      </p:sp>
      <p:sp>
        <p:nvSpPr>
          <p:cNvPr id="378" name="CustomShape 148"/>
          <p:cNvSpPr/>
          <p:nvPr/>
        </p:nvSpPr>
        <p:spPr>
          <a:xfrm>
            <a:off x="520200" y="196200"/>
            <a:ext cx="26640" cy="9720"/>
          </a:xfrm>
          <a:custGeom>
            <a:avLst/>
            <a:gdLst/>
            <a:ahLst/>
            <a:rect l="l" t="t" r="r" b="b"/>
            <a:pathLst>
              <a:path w="540" h="203">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style>
          <a:lnRef idx="0"/>
          <a:fillRef idx="0"/>
          <a:effectRef idx="0"/>
          <a:fontRef idx="minor"/>
        </p:style>
      </p:sp>
      <p:sp>
        <p:nvSpPr>
          <p:cNvPr id="379" name="CustomShape 149"/>
          <p:cNvSpPr/>
          <p:nvPr/>
        </p:nvSpPr>
        <p:spPr>
          <a:xfrm>
            <a:off x="0" y="0"/>
            <a:ext cx="91800" cy="26640"/>
          </a:xfrm>
          <a:custGeom>
            <a:avLst/>
            <a:gdLst/>
            <a:ahLst/>
            <a:rect l="l" t="t" r="r" b="b"/>
            <a:pathLst>
              <a:path w="1853" h="54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style>
          <a:lnRef idx="0"/>
          <a:fillRef idx="0"/>
          <a:effectRef idx="0"/>
          <a:fontRef idx="minor"/>
        </p:style>
      </p:sp>
      <p:sp>
        <p:nvSpPr>
          <p:cNvPr id="380" name="CustomShape 150"/>
          <p:cNvSpPr/>
          <p:nvPr/>
        </p:nvSpPr>
        <p:spPr>
          <a:xfrm>
            <a:off x="0" y="305280"/>
            <a:ext cx="202680" cy="120600"/>
          </a:xfrm>
          <a:custGeom>
            <a:avLst/>
            <a:gdLst/>
            <a:ahLst/>
            <a:rect l="l" t="t" r="r" b="b"/>
            <a:pathLst>
              <a:path w="4075" h="242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style>
          <a:lnRef idx="0"/>
          <a:fillRef idx="0"/>
          <a:effectRef idx="0"/>
          <a:fontRef idx="minor"/>
        </p:style>
      </p:sp>
      <p:sp>
        <p:nvSpPr>
          <p:cNvPr id="381" name="CustomShape 151"/>
          <p:cNvSpPr/>
          <p:nvPr/>
        </p:nvSpPr>
        <p:spPr>
          <a:xfrm>
            <a:off x="100800" y="32040"/>
            <a:ext cx="125640" cy="117000"/>
          </a:xfrm>
          <a:custGeom>
            <a:avLst/>
            <a:gdLst/>
            <a:ahLst/>
            <a:rect l="l" t="t" r="r" b="b"/>
            <a:pathLst>
              <a:path w="2526" h="2358">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style>
          <a:lnRef idx="0"/>
          <a:fillRef idx="0"/>
          <a:effectRef idx="0"/>
          <a:fontRef idx="minor"/>
        </p:style>
      </p:sp>
      <p:sp>
        <p:nvSpPr>
          <p:cNvPr id="382" name="CustomShape 152"/>
          <p:cNvSpPr/>
          <p:nvPr/>
        </p:nvSpPr>
        <p:spPr>
          <a:xfrm>
            <a:off x="226440" y="201240"/>
            <a:ext cx="39960" cy="50040"/>
          </a:xfrm>
          <a:custGeom>
            <a:avLst/>
            <a:gdLst/>
            <a:ahLst/>
            <a:rect l="l" t="t" r="r" b="b"/>
            <a:pathLst>
              <a:path w="809" h="1011">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style>
          <a:lnRef idx="0"/>
          <a:fillRef idx="0"/>
          <a:effectRef idx="0"/>
          <a:fontRef idx="minor"/>
        </p:style>
      </p:sp>
      <p:sp>
        <p:nvSpPr>
          <p:cNvPr id="383" name="CustomShape 153"/>
          <p:cNvSpPr/>
          <p:nvPr/>
        </p:nvSpPr>
        <p:spPr>
          <a:xfrm>
            <a:off x="0" y="164520"/>
            <a:ext cx="164160" cy="127080"/>
          </a:xfrm>
          <a:custGeom>
            <a:avLst/>
            <a:gdLst/>
            <a:ahLst/>
            <a:rect l="l" t="t" r="r" b="b"/>
            <a:pathLst>
              <a:path w="3301" h="2559">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style>
          <a:lnRef idx="0"/>
          <a:fillRef idx="0"/>
          <a:effectRef idx="0"/>
          <a:fontRef idx="minor"/>
        </p:style>
      </p:sp>
      <p:sp>
        <p:nvSpPr>
          <p:cNvPr id="384" name="CustomShape 154"/>
          <p:cNvSpPr/>
          <p:nvPr/>
        </p:nvSpPr>
        <p:spPr>
          <a:xfrm>
            <a:off x="1098720" y="307080"/>
            <a:ext cx="28080" cy="38160"/>
          </a:xfrm>
          <a:custGeom>
            <a:avLst/>
            <a:gdLst/>
            <a:ahLst/>
            <a:rect l="l" t="t" r="r" b="b"/>
            <a:pathLst>
              <a:path w="573" h="776">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style>
          <a:lnRef idx="0"/>
          <a:fillRef idx="0"/>
          <a:effectRef idx="0"/>
          <a:fontRef idx="minor"/>
        </p:style>
      </p:sp>
      <p:sp>
        <p:nvSpPr>
          <p:cNvPr id="385" name="CustomShape 155"/>
          <p:cNvSpPr/>
          <p:nvPr/>
        </p:nvSpPr>
        <p:spPr>
          <a:xfrm>
            <a:off x="1236240" y="0"/>
            <a:ext cx="110520" cy="105480"/>
          </a:xfrm>
          <a:custGeom>
            <a:avLst/>
            <a:gdLst/>
            <a:ahLst/>
            <a:rect l="l" t="t" r="r" b="b"/>
            <a:pathLst>
              <a:path w="2223" h="2122">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style>
          <a:lnRef idx="0"/>
          <a:fillRef idx="0"/>
          <a:effectRef idx="0"/>
          <a:fontRef idx="minor"/>
        </p:style>
      </p:sp>
      <p:sp>
        <p:nvSpPr>
          <p:cNvPr id="386" name="CustomShape 156"/>
          <p:cNvSpPr/>
          <p:nvPr/>
        </p:nvSpPr>
        <p:spPr>
          <a:xfrm>
            <a:off x="1212840" y="169560"/>
            <a:ext cx="11520" cy="34920"/>
          </a:xfrm>
          <a:custGeom>
            <a:avLst/>
            <a:gdLst/>
            <a:ahLst/>
            <a:rect l="l" t="t" r="r" b="b"/>
            <a:pathLst>
              <a:path w="237" h="708">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style>
          <a:lnRef idx="0"/>
          <a:fillRef idx="0"/>
          <a:effectRef idx="0"/>
          <a:fontRef idx="minor"/>
        </p:style>
      </p:sp>
      <p:sp>
        <p:nvSpPr>
          <p:cNvPr id="387" name="CustomShape 157"/>
          <p:cNvSpPr/>
          <p:nvPr/>
        </p:nvSpPr>
        <p:spPr>
          <a:xfrm>
            <a:off x="1055160" y="263520"/>
            <a:ext cx="122040" cy="120600"/>
          </a:xfrm>
          <a:custGeom>
            <a:avLst/>
            <a:gdLst/>
            <a:ahLst/>
            <a:rect l="l" t="t" r="r" b="b"/>
            <a:pathLst>
              <a:path w="2459" h="2425">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style>
          <a:lnRef idx="0"/>
          <a:fillRef idx="0"/>
          <a:effectRef idx="0"/>
          <a:fontRef idx="minor"/>
        </p:style>
      </p:sp>
      <p:sp>
        <p:nvSpPr>
          <p:cNvPr id="388" name="CustomShape 158"/>
          <p:cNvSpPr/>
          <p:nvPr/>
        </p:nvSpPr>
        <p:spPr>
          <a:xfrm>
            <a:off x="1303560" y="124200"/>
            <a:ext cx="16560" cy="115560"/>
          </a:xfrm>
          <a:custGeom>
            <a:avLst/>
            <a:gdLst/>
            <a:ahLst/>
            <a:rect l="l" t="t" r="r" b="b"/>
            <a:pathLst>
              <a:path w="338" h="2324">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style>
          <a:lnRef idx="0"/>
          <a:fillRef idx="0"/>
          <a:effectRef idx="0"/>
          <a:fontRef idx="minor"/>
        </p:style>
      </p:sp>
      <p:sp>
        <p:nvSpPr>
          <p:cNvPr id="389" name="CustomShape 159"/>
          <p:cNvSpPr/>
          <p:nvPr/>
        </p:nvSpPr>
        <p:spPr>
          <a:xfrm>
            <a:off x="1283400" y="526680"/>
            <a:ext cx="135720" cy="14760"/>
          </a:xfrm>
          <a:custGeom>
            <a:avLst/>
            <a:gdLst/>
            <a:ahLst/>
            <a:rect l="l" t="t" r="r" b="b"/>
            <a:pathLst>
              <a:path w="2728" h="304">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style>
          <a:lnRef idx="0"/>
          <a:fillRef idx="0"/>
          <a:effectRef idx="0"/>
          <a:fontRef idx="minor"/>
        </p:style>
      </p:sp>
      <p:sp>
        <p:nvSpPr>
          <p:cNvPr id="390" name="CustomShape 160"/>
          <p:cNvSpPr/>
          <p:nvPr/>
        </p:nvSpPr>
        <p:spPr>
          <a:xfrm>
            <a:off x="1283400" y="390960"/>
            <a:ext cx="115560" cy="120600"/>
          </a:xfrm>
          <a:custGeom>
            <a:avLst/>
            <a:gdLst/>
            <a:ahLst/>
            <a:rect l="l" t="t" r="r" b="b"/>
            <a:pathLst>
              <a:path w="2324" h="2425">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style>
          <a:lnRef idx="0"/>
          <a:fillRef idx="0"/>
          <a:effectRef idx="0"/>
          <a:fontRef idx="minor"/>
        </p:style>
      </p:sp>
      <p:sp>
        <p:nvSpPr>
          <p:cNvPr id="391" name="CustomShape 161"/>
          <p:cNvSpPr/>
          <p:nvPr/>
        </p:nvSpPr>
        <p:spPr>
          <a:xfrm>
            <a:off x="993240" y="401040"/>
            <a:ext cx="125640" cy="118800"/>
          </a:xfrm>
          <a:custGeom>
            <a:avLst/>
            <a:gdLst/>
            <a:ahLst/>
            <a:rect l="l" t="t" r="r" b="b"/>
            <a:pathLst>
              <a:path w="2526" h="2391">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style>
          <a:lnRef idx="0"/>
          <a:fillRef idx="0"/>
          <a:effectRef idx="0"/>
          <a:fontRef idx="minor"/>
        </p:style>
      </p:sp>
      <p:sp>
        <p:nvSpPr>
          <p:cNvPr id="392" name="CustomShape 162"/>
          <p:cNvSpPr/>
          <p:nvPr/>
        </p:nvSpPr>
        <p:spPr>
          <a:xfrm>
            <a:off x="1441080" y="112320"/>
            <a:ext cx="127080" cy="120600"/>
          </a:xfrm>
          <a:custGeom>
            <a:avLst/>
            <a:gdLst/>
            <a:ahLst/>
            <a:rect l="l" t="t" r="r" b="b"/>
            <a:pathLst>
              <a:path w="2560" h="2425">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style>
          <a:lnRef idx="0"/>
          <a:fillRef idx="0"/>
          <a:effectRef idx="0"/>
          <a:fontRef idx="minor"/>
        </p:style>
      </p:sp>
      <p:sp>
        <p:nvSpPr>
          <p:cNvPr id="393" name="CustomShape 163"/>
          <p:cNvSpPr/>
          <p:nvPr/>
        </p:nvSpPr>
        <p:spPr>
          <a:xfrm>
            <a:off x="1274760" y="396000"/>
            <a:ext cx="16560" cy="117000"/>
          </a:xfrm>
          <a:custGeom>
            <a:avLst/>
            <a:gdLst/>
            <a:ahLst/>
            <a:rect l="l" t="t" r="r" b="b"/>
            <a:pathLst>
              <a:path w="338" h="235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style>
          <a:lnRef idx="0"/>
          <a:fillRef idx="0"/>
          <a:effectRef idx="0"/>
          <a:fontRef idx="minor"/>
        </p:style>
      </p:sp>
      <p:sp>
        <p:nvSpPr>
          <p:cNvPr id="394" name="CustomShape 164"/>
          <p:cNvSpPr/>
          <p:nvPr/>
        </p:nvSpPr>
        <p:spPr>
          <a:xfrm>
            <a:off x="520200" y="15120"/>
            <a:ext cx="127080" cy="118800"/>
          </a:xfrm>
          <a:custGeom>
            <a:avLst/>
            <a:gdLst/>
            <a:ahLst/>
            <a:rect l="l" t="t" r="r" b="b"/>
            <a:pathLst>
              <a:path w="2560" h="2392">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style>
          <a:lnRef idx="0"/>
          <a:fillRef idx="0"/>
          <a:effectRef idx="0"/>
          <a:fontRef idx="minor"/>
        </p:style>
      </p:sp>
      <p:sp>
        <p:nvSpPr>
          <p:cNvPr id="395" name="CustomShape 165"/>
          <p:cNvSpPr/>
          <p:nvPr/>
        </p:nvSpPr>
        <p:spPr>
          <a:xfrm>
            <a:off x="1311840" y="416160"/>
            <a:ext cx="45000" cy="24840"/>
          </a:xfrm>
          <a:custGeom>
            <a:avLst/>
            <a:gdLst/>
            <a:ahLst/>
            <a:rect l="l" t="t" r="r" b="b"/>
            <a:pathLst>
              <a:path w="910" h="506">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style>
          <a:lnRef idx="0"/>
          <a:fillRef idx="0"/>
          <a:effectRef idx="0"/>
          <a:fontRef idx="minor"/>
        </p:style>
      </p:sp>
      <p:sp>
        <p:nvSpPr>
          <p:cNvPr id="396" name="CustomShape 166"/>
          <p:cNvSpPr/>
          <p:nvPr/>
        </p:nvSpPr>
        <p:spPr>
          <a:xfrm>
            <a:off x="682920" y="323640"/>
            <a:ext cx="34920" cy="51840"/>
          </a:xfrm>
          <a:custGeom>
            <a:avLst/>
            <a:gdLst/>
            <a:ahLst/>
            <a:rect l="l" t="t" r="r" b="b"/>
            <a:pathLst>
              <a:path w="708" h="1045">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style>
          <a:lnRef idx="0"/>
          <a:fillRef idx="0"/>
          <a:effectRef idx="0"/>
          <a:fontRef idx="minor"/>
        </p:style>
      </p:sp>
      <p:sp>
        <p:nvSpPr>
          <p:cNvPr id="397" name="CustomShape 167"/>
          <p:cNvSpPr/>
          <p:nvPr/>
        </p:nvSpPr>
        <p:spPr>
          <a:xfrm>
            <a:off x="565200" y="72000"/>
            <a:ext cx="38160" cy="43200"/>
          </a:xfrm>
          <a:custGeom>
            <a:avLst/>
            <a:gdLst/>
            <a:ahLst/>
            <a:rect l="l" t="t" r="r" b="b"/>
            <a:pathLst>
              <a:path w="776" h="8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style>
          <a:lnRef idx="0"/>
          <a:fillRef idx="0"/>
          <a:effectRef idx="0"/>
          <a:fontRef idx="minor"/>
        </p:style>
      </p:sp>
      <p:sp>
        <p:nvSpPr>
          <p:cNvPr id="398" name="CustomShape 168"/>
          <p:cNvSpPr/>
          <p:nvPr/>
        </p:nvSpPr>
        <p:spPr>
          <a:xfrm>
            <a:off x="775080" y="275040"/>
            <a:ext cx="110520" cy="122040"/>
          </a:xfrm>
          <a:custGeom>
            <a:avLst/>
            <a:gdLst/>
            <a:ahLst/>
            <a:rect l="l" t="t" r="r" b="b"/>
            <a:pathLst>
              <a:path w="2223" h="2459">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style>
          <a:lnRef idx="0"/>
          <a:fillRef idx="0"/>
          <a:effectRef idx="0"/>
          <a:fontRef idx="minor"/>
        </p:style>
      </p:sp>
      <p:sp>
        <p:nvSpPr>
          <p:cNvPr id="399" name="CustomShape 169"/>
          <p:cNvSpPr/>
          <p:nvPr/>
        </p:nvSpPr>
        <p:spPr>
          <a:xfrm>
            <a:off x="604080" y="152640"/>
            <a:ext cx="14760" cy="115560"/>
          </a:xfrm>
          <a:custGeom>
            <a:avLst/>
            <a:gdLst/>
            <a:ahLst/>
            <a:rect l="l" t="t" r="r" b="b"/>
            <a:pathLst>
              <a:path w="304" h="232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style>
          <a:lnRef idx="0"/>
          <a:fillRef idx="0"/>
          <a:effectRef idx="0"/>
          <a:fontRef idx="minor"/>
        </p:style>
      </p:sp>
      <p:sp>
        <p:nvSpPr>
          <p:cNvPr id="400" name="CustomShape 170"/>
          <p:cNvSpPr/>
          <p:nvPr/>
        </p:nvSpPr>
        <p:spPr>
          <a:xfrm>
            <a:off x="632520" y="276840"/>
            <a:ext cx="128880" cy="125640"/>
          </a:xfrm>
          <a:custGeom>
            <a:avLst/>
            <a:gdLst/>
            <a:ahLst/>
            <a:rect l="l" t="t" r="r" b="b"/>
            <a:pathLst>
              <a:path w="2594" h="2527">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style>
          <a:lnRef idx="0"/>
          <a:fillRef idx="0"/>
          <a:effectRef idx="0"/>
          <a:fontRef idx="minor"/>
        </p:style>
      </p:sp>
      <p:sp>
        <p:nvSpPr>
          <p:cNvPr id="401" name="CustomShape 171"/>
          <p:cNvSpPr/>
          <p:nvPr/>
        </p:nvSpPr>
        <p:spPr>
          <a:xfrm>
            <a:off x="966240" y="318600"/>
            <a:ext cx="38160" cy="34920"/>
          </a:xfrm>
          <a:custGeom>
            <a:avLst/>
            <a:gdLst/>
            <a:ahLst/>
            <a:rect l="l" t="t" r="r" b="b"/>
            <a:pathLst>
              <a:path w="775" h="708">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style>
          <a:lnRef idx="0"/>
          <a:fillRef idx="0"/>
          <a:effectRef idx="0"/>
          <a:fontRef idx="minor"/>
        </p:style>
      </p:sp>
      <p:sp>
        <p:nvSpPr>
          <p:cNvPr id="402" name="CustomShape 172"/>
          <p:cNvSpPr/>
          <p:nvPr/>
        </p:nvSpPr>
        <p:spPr>
          <a:xfrm>
            <a:off x="818640" y="318600"/>
            <a:ext cx="50040" cy="45000"/>
          </a:xfrm>
          <a:custGeom>
            <a:avLst/>
            <a:gdLst/>
            <a:ahLst/>
            <a:rect l="l" t="t" r="r" b="b"/>
            <a:pathLst>
              <a:path w="1011" h="91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style>
          <a:lnRef idx="0"/>
          <a:fillRef idx="0"/>
          <a:effectRef idx="0"/>
          <a:fontRef idx="minor"/>
        </p:style>
      </p:sp>
      <p:sp>
        <p:nvSpPr>
          <p:cNvPr id="403" name="CustomShape 173"/>
          <p:cNvSpPr/>
          <p:nvPr/>
        </p:nvSpPr>
        <p:spPr>
          <a:xfrm>
            <a:off x="1040040" y="446040"/>
            <a:ext cx="38160" cy="33120"/>
          </a:xfrm>
          <a:custGeom>
            <a:avLst/>
            <a:gdLst/>
            <a:ahLst/>
            <a:rect l="l" t="t" r="r" b="b"/>
            <a:pathLst>
              <a:path w="776" h="674">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style>
          <a:lnRef idx="0"/>
          <a:fillRef idx="0"/>
          <a:effectRef idx="0"/>
          <a:fontRef idx="minor"/>
        </p:style>
      </p:sp>
      <p:sp>
        <p:nvSpPr>
          <p:cNvPr id="404" name="CustomShape 174"/>
          <p:cNvSpPr/>
          <p:nvPr/>
        </p:nvSpPr>
        <p:spPr>
          <a:xfrm>
            <a:off x="912600" y="268560"/>
            <a:ext cx="128880" cy="120600"/>
          </a:xfrm>
          <a:custGeom>
            <a:avLst/>
            <a:gdLst/>
            <a:ahLst/>
            <a:rect l="l" t="t" r="r" b="b"/>
            <a:pathLst>
              <a:path w="2593" h="2425">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style>
          <a:lnRef idx="0"/>
          <a:fillRef idx="0"/>
          <a:effectRef idx="0"/>
          <a:fontRef idx="minor"/>
        </p:style>
      </p:sp>
      <p:sp>
        <p:nvSpPr>
          <p:cNvPr id="405" name="PlaceHolder 175"/>
          <p:cNvSpPr>
            <a:spLocks noGrp="1"/>
          </p:cNvSpPr>
          <p:nvPr>
            <p:ph type="title"/>
          </p:nvPr>
        </p:nvSpPr>
        <p:spPr>
          <a:xfrm>
            <a:off x="1131840" y="623160"/>
            <a:ext cx="6880320" cy="582480"/>
          </a:xfrm>
          <a:prstGeom prst="rect">
            <a:avLst/>
          </a:prstGeom>
        </p:spPr>
        <p:txBody>
          <a:bodyPr tIns="91440" bIns="91440" anchor="b"/>
          <a:p>
            <a:r>
              <a:rPr b="0" lang="es-MX" sz="2600" spc="-1" strike="noStrike">
                <a:solidFill>
                  <a:srgbClr val="000000"/>
                </a:solidFill>
                <a:uFill>
                  <a:solidFill>
                    <a:srgbClr val="ffffff"/>
                  </a:solidFill>
                </a:uFill>
                <a:latin typeface="Arial"/>
              </a:rPr>
              <a:t>Pulse para editar el formato del texto de título</a:t>
            </a:r>
            <a:endParaRPr b="0" lang="es-MX" sz="2600" spc="-1" strike="noStrike">
              <a:solidFill>
                <a:srgbClr val="000000"/>
              </a:solidFill>
              <a:uFill>
                <a:solidFill>
                  <a:srgbClr val="ffffff"/>
                </a:solidFill>
              </a:uFill>
              <a:latin typeface="Arial"/>
            </a:endParaRPr>
          </a:p>
        </p:txBody>
      </p:sp>
      <p:sp>
        <p:nvSpPr>
          <p:cNvPr id="406" name="PlaceHolder 176"/>
          <p:cNvSpPr>
            <a:spLocks noGrp="1"/>
          </p:cNvSpPr>
          <p:nvPr>
            <p:ph type="body"/>
          </p:nvPr>
        </p:nvSpPr>
        <p:spPr>
          <a:xfrm>
            <a:off x="1131840" y="1329840"/>
            <a:ext cx="3339360" cy="3481200"/>
          </a:xfrm>
          <a:prstGeom prst="rect">
            <a:avLst/>
          </a:prstGeom>
        </p:spPr>
        <p:txBody>
          <a:bodyPr tIns="91440" bIns="91440"/>
          <a:p>
            <a:pPr marL="432000" indent="-324000">
              <a:spcBef>
                <a:spcPts val="1417"/>
              </a:spcBef>
              <a:buClr>
                <a:srgbClr val="000000"/>
              </a:buClr>
              <a:buSzPct val="45000"/>
              <a:buFont typeface="Wingdings" charset="2"/>
              <a:buChar char=""/>
            </a:pPr>
            <a:r>
              <a:rPr b="0" lang="es-MX" sz="2000" spc="-1" strike="noStrike">
                <a:solidFill>
                  <a:srgbClr val="000000"/>
                </a:solidFill>
                <a:uFill>
                  <a:solidFill>
                    <a:srgbClr val="ffffff"/>
                  </a:solidFill>
                </a:uFill>
                <a:latin typeface="Arial"/>
              </a:rPr>
              <a:t>Pulse para editar el formato de esquema del texto</a:t>
            </a:r>
            <a:endParaRPr b="0" lang="es-MX" sz="20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MX" sz="2000" spc="-1" strike="noStrike">
                <a:solidFill>
                  <a:srgbClr val="000000"/>
                </a:solidFill>
                <a:uFill>
                  <a:solidFill>
                    <a:srgbClr val="ffffff"/>
                  </a:solidFill>
                </a:uFill>
                <a:latin typeface="Arial"/>
              </a:rPr>
              <a:t>Segundo nivel del esquema</a:t>
            </a:r>
            <a:endParaRPr b="0" lang="es-MX" sz="20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s-MX" sz="2000" spc="-1" strike="noStrike">
                <a:solidFill>
                  <a:srgbClr val="000000"/>
                </a:solidFill>
                <a:uFill>
                  <a:solidFill>
                    <a:srgbClr val="ffffff"/>
                  </a:solidFill>
                </a:uFill>
                <a:latin typeface="Arial"/>
              </a:rPr>
              <a:t>Tercer nivel del esquema</a:t>
            </a:r>
            <a:endParaRPr b="0" lang="es-MX" sz="20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s-MX" sz="2000" spc="-1" strike="noStrike">
                <a:solidFill>
                  <a:srgbClr val="000000"/>
                </a:solidFill>
                <a:uFill>
                  <a:solidFill>
                    <a:srgbClr val="ffffff"/>
                  </a:solidFill>
                </a:uFill>
                <a:latin typeface="Arial"/>
              </a:rPr>
              <a:t>Cuarto nivel del esquema</a:t>
            </a:r>
            <a:endParaRPr b="0" lang="es-MX"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s-MX" sz="2000" spc="-1" strike="noStrike">
                <a:solidFill>
                  <a:srgbClr val="000000"/>
                </a:solidFill>
                <a:uFill>
                  <a:solidFill>
                    <a:srgbClr val="ffffff"/>
                  </a:solidFill>
                </a:uFill>
                <a:latin typeface="Arial"/>
              </a:rPr>
              <a:t>Quinto nivel del esquema</a:t>
            </a:r>
            <a:endParaRPr b="0" lang="es-MX"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s-MX" sz="2000" spc="-1" strike="noStrike">
                <a:solidFill>
                  <a:srgbClr val="000000"/>
                </a:solidFill>
                <a:uFill>
                  <a:solidFill>
                    <a:srgbClr val="ffffff"/>
                  </a:solidFill>
                </a:uFill>
                <a:latin typeface="Arial"/>
              </a:rPr>
              <a:t>Sexto nivel del esquema</a:t>
            </a:r>
            <a:endParaRPr b="0" lang="es-MX"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s-MX" sz="2000" spc="-1" strike="noStrike">
                <a:solidFill>
                  <a:srgbClr val="000000"/>
                </a:solidFill>
                <a:uFill>
                  <a:solidFill>
                    <a:srgbClr val="ffffff"/>
                  </a:solidFill>
                </a:uFill>
                <a:latin typeface="Arial"/>
              </a:rPr>
              <a:t>Séptimo nivel del esquema</a:t>
            </a:r>
            <a:endParaRPr b="0" lang="es-MX" sz="2000" spc="-1" strike="noStrike">
              <a:solidFill>
                <a:srgbClr val="000000"/>
              </a:solidFill>
              <a:uFill>
                <a:solidFill>
                  <a:srgbClr val="ffffff"/>
                </a:solidFill>
              </a:uFill>
              <a:latin typeface="Arial"/>
            </a:endParaRPr>
          </a:p>
        </p:txBody>
      </p:sp>
      <p:sp>
        <p:nvSpPr>
          <p:cNvPr id="407" name="PlaceHolder 177"/>
          <p:cNvSpPr>
            <a:spLocks noGrp="1"/>
          </p:cNvSpPr>
          <p:nvPr>
            <p:ph type="body"/>
          </p:nvPr>
        </p:nvSpPr>
        <p:spPr>
          <a:xfrm>
            <a:off x="4672440" y="1329840"/>
            <a:ext cx="3339360" cy="3481200"/>
          </a:xfrm>
          <a:prstGeom prst="rect">
            <a:avLst/>
          </a:prstGeom>
        </p:spPr>
        <p:txBody>
          <a:bodyPr tIns="91440" bIns="91440"/>
          <a:p>
            <a:pPr marL="432000" indent="-324000">
              <a:spcBef>
                <a:spcPts val="1417"/>
              </a:spcBef>
              <a:buClr>
                <a:srgbClr val="000000"/>
              </a:buClr>
              <a:buSzPct val="45000"/>
              <a:buFont typeface="Wingdings" charset="2"/>
              <a:buChar char=""/>
            </a:pPr>
            <a:r>
              <a:rPr b="0" lang="es-MX" sz="2000" spc="-1" strike="noStrike">
                <a:solidFill>
                  <a:srgbClr val="000000"/>
                </a:solidFill>
                <a:uFill>
                  <a:solidFill>
                    <a:srgbClr val="ffffff"/>
                  </a:solidFill>
                </a:uFill>
                <a:latin typeface="Arial"/>
              </a:rPr>
              <a:t>Pulse para editar el formato de esquema del texto</a:t>
            </a:r>
            <a:endParaRPr b="0" lang="es-MX" sz="20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MX" sz="2000" spc="-1" strike="noStrike">
                <a:solidFill>
                  <a:srgbClr val="000000"/>
                </a:solidFill>
                <a:uFill>
                  <a:solidFill>
                    <a:srgbClr val="ffffff"/>
                  </a:solidFill>
                </a:uFill>
                <a:latin typeface="Arial"/>
              </a:rPr>
              <a:t>Segundo nivel del esquema</a:t>
            </a:r>
            <a:endParaRPr b="0" lang="es-MX" sz="20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s-MX" sz="2000" spc="-1" strike="noStrike">
                <a:solidFill>
                  <a:srgbClr val="000000"/>
                </a:solidFill>
                <a:uFill>
                  <a:solidFill>
                    <a:srgbClr val="ffffff"/>
                  </a:solidFill>
                </a:uFill>
                <a:latin typeface="Arial"/>
              </a:rPr>
              <a:t>Tercer nivel del esquema</a:t>
            </a:r>
            <a:endParaRPr b="0" lang="es-MX" sz="20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s-MX" sz="2000" spc="-1" strike="noStrike">
                <a:solidFill>
                  <a:srgbClr val="000000"/>
                </a:solidFill>
                <a:uFill>
                  <a:solidFill>
                    <a:srgbClr val="ffffff"/>
                  </a:solidFill>
                </a:uFill>
                <a:latin typeface="Arial"/>
              </a:rPr>
              <a:t>Cuarto nivel del esquema</a:t>
            </a:r>
            <a:endParaRPr b="0" lang="es-MX"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s-MX" sz="2000" spc="-1" strike="noStrike">
                <a:solidFill>
                  <a:srgbClr val="000000"/>
                </a:solidFill>
                <a:uFill>
                  <a:solidFill>
                    <a:srgbClr val="ffffff"/>
                  </a:solidFill>
                </a:uFill>
                <a:latin typeface="Arial"/>
              </a:rPr>
              <a:t>Quinto nivel del esquema</a:t>
            </a:r>
            <a:endParaRPr b="0" lang="es-MX"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s-MX" sz="2000" spc="-1" strike="noStrike">
                <a:solidFill>
                  <a:srgbClr val="000000"/>
                </a:solidFill>
                <a:uFill>
                  <a:solidFill>
                    <a:srgbClr val="ffffff"/>
                  </a:solidFill>
                </a:uFill>
                <a:latin typeface="Arial"/>
              </a:rPr>
              <a:t>Sexto nivel del esquema</a:t>
            </a:r>
            <a:endParaRPr b="0" lang="es-MX"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s-MX" sz="2000" spc="-1" strike="noStrike">
                <a:solidFill>
                  <a:srgbClr val="000000"/>
                </a:solidFill>
                <a:uFill>
                  <a:solidFill>
                    <a:srgbClr val="ffffff"/>
                  </a:solidFill>
                </a:uFill>
                <a:latin typeface="Arial"/>
              </a:rPr>
              <a:t>Séptimo nivel del esquema</a:t>
            </a:r>
            <a:endParaRPr b="0" lang="es-MX" sz="2000" spc="-1" strike="noStrike">
              <a:solidFill>
                <a:srgbClr val="000000"/>
              </a:solidFill>
              <a:uFill>
                <a:solidFill>
                  <a:srgbClr val="ffffff"/>
                </a:solidFill>
              </a:uFill>
              <a:latin typeface="Arial"/>
            </a:endParaRPr>
          </a:p>
        </p:txBody>
      </p:sp>
      <p:sp>
        <p:nvSpPr>
          <p:cNvPr id="408" name="PlaceHolder 178"/>
          <p:cNvSpPr>
            <a:spLocks noGrp="1"/>
          </p:cNvSpPr>
          <p:nvPr>
            <p:ph type="sldNum"/>
          </p:nvPr>
        </p:nvSpPr>
        <p:spPr>
          <a:xfrm>
            <a:off x="8749080" y="0"/>
            <a:ext cx="394560" cy="321120"/>
          </a:xfrm>
          <a:prstGeom prst="rect">
            <a:avLst/>
          </a:prstGeom>
        </p:spPr>
        <p:txBody>
          <a:bodyPr tIns="91440" bIns="91440"/>
          <a:p>
            <a:pPr algn="r">
              <a:lnSpc>
                <a:spcPct val="100000"/>
              </a:lnSpc>
            </a:pPr>
            <a:fld id="{DC770D6E-A601-4E01-9806-9E32DAF1A22F}" type="slidenum">
              <a:rPr b="0" lang="es-MX" sz="1200" spc="-1" strike="noStrike">
                <a:solidFill>
                  <a:srgbClr val="f55d4b"/>
                </a:solidFill>
                <a:uFill>
                  <a:solidFill>
                    <a:srgbClr val="ffffff"/>
                  </a:solidFill>
                </a:uFill>
                <a:latin typeface="Amatic SC"/>
                <a:ea typeface="Amatic SC"/>
              </a:rPr>
              <a:t>&lt;número&gt;</a:t>
            </a:fld>
            <a:endParaRPr b="0" lang="es-MX" sz="12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f6f7"/>
        </a:solidFill>
      </p:bgPr>
    </p:bg>
    <p:spTree>
      <p:nvGrpSpPr>
        <p:cNvPr id="1" name=""/>
        <p:cNvGrpSpPr/>
        <p:nvPr/>
      </p:nvGrpSpPr>
      <p:grpSpPr>
        <a:xfrm>
          <a:off x="0" y="0"/>
          <a:ext cx="0" cy="0"/>
          <a:chOff x="0" y="0"/>
          <a:chExt cx="0" cy="0"/>
        </a:xfrm>
      </p:grpSpPr>
      <p:sp>
        <p:nvSpPr>
          <p:cNvPr id="443" name="CustomShape 1"/>
          <p:cNvSpPr/>
          <p:nvPr/>
        </p:nvSpPr>
        <p:spPr>
          <a:xfrm>
            <a:off x="1841400" y="4540680"/>
            <a:ext cx="1110240" cy="612000"/>
          </a:xfrm>
          <a:custGeom>
            <a:avLst/>
            <a:gdLst/>
            <a:ahLst/>
            <a:rect l="l" t="t" r="r" b="b"/>
            <a:pathLst>
              <a:path w="22289" h="1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style>
          <a:lnRef idx="0"/>
          <a:fillRef idx="0"/>
          <a:effectRef idx="0"/>
          <a:fontRef idx="minor"/>
        </p:style>
      </p:sp>
      <p:sp>
        <p:nvSpPr>
          <p:cNvPr id="444" name="CustomShape 2"/>
          <p:cNvSpPr/>
          <p:nvPr/>
        </p:nvSpPr>
        <p:spPr>
          <a:xfrm>
            <a:off x="1896840" y="4589280"/>
            <a:ext cx="470880" cy="375480"/>
          </a:xfrm>
          <a:custGeom>
            <a:avLst/>
            <a:gdLst/>
            <a:ahLst/>
            <a:rect l="l" t="t" r="r" b="b"/>
            <a:pathLst>
              <a:path w="9461" h="7543">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style>
          <a:lnRef idx="0"/>
          <a:fillRef idx="0"/>
          <a:effectRef idx="0"/>
          <a:fontRef idx="minor"/>
        </p:style>
      </p:sp>
      <p:sp>
        <p:nvSpPr>
          <p:cNvPr id="445" name="CustomShape 3"/>
          <p:cNvSpPr/>
          <p:nvPr/>
        </p:nvSpPr>
        <p:spPr>
          <a:xfrm>
            <a:off x="2463840" y="4780800"/>
            <a:ext cx="427320" cy="372240"/>
          </a:xfrm>
          <a:custGeom>
            <a:avLst/>
            <a:gdLst/>
            <a:ahLst/>
            <a:rect l="l" t="t" r="r" b="b"/>
            <a:pathLst>
              <a:path w="8586" h="7475">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style>
          <a:lnRef idx="0"/>
          <a:fillRef idx="0"/>
          <a:effectRef idx="0"/>
          <a:fontRef idx="minor"/>
        </p:style>
      </p:sp>
      <p:sp>
        <p:nvSpPr>
          <p:cNvPr id="446" name="CustomShape 4"/>
          <p:cNvSpPr/>
          <p:nvPr/>
        </p:nvSpPr>
        <p:spPr>
          <a:xfrm>
            <a:off x="385920" y="4691880"/>
            <a:ext cx="77040" cy="210960"/>
          </a:xfrm>
          <a:custGeom>
            <a:avLst/>
            <a:gdLst/>
            <a:ahLst/>
            <a:rect l="l" t="t" r="r" b="b"/>
            <a:pathLst>
              <a:path w="1550" h="4243">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style>
          <a:lnRef idx="0"/>
          <a:fillRef idx="0"/>
          <a:effectRef idx="0"/>
          <a:fontRef idx="minor"/>
        </p:style>
      </p:sp>
      <p:sp>
        <p:nvSpPr>
          <p:cNvPr id="447" name="CustomShape 5"/>
          <p:cNvSpPr/>
          <p:nvPr/>
        </p:nvSpPr>
        <p:spPr>
          <a:xfrm>
            <a:off x="560160" y="4300920"/>
            <a:ext cx="128880" cy="83520"/>
          </a:xfrm>
          <a:custGeom>
            <a:avLst/>
            <a:gdLst/>
            <a:ahLst/>
            <a:rect l="l" t="t" r="r" b="b"/>
            <a:pathLst>
              <a:path w="2594" h="1685">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style>
          <a:lnRef idx="0"/>
          <a:fillRef idx="0"/>
          <a:effectRef idx="0"/>
          <a:fontRef idx="minor"/>
        </p:style>
      </p:sp>
      <p:sp>
        <p:nvSpPr>
          <p:cNvPr id="448" name="CustomShape 6"/>
          <p:cNvSpPr/>
          <p:nvPr/>
        </p:nvSpPr>
        <p:spPr>
          <a:xfrm>
            <a:off x="342360" y="4183560"/>
            <a:ext cx="368640" cy="727560"/>
          </a:xfrm>
          <a:custGeom>
            <a:avLst/>
            <a:gdLst/>
            <a:ahLst/>
            <a:rect l="l" t="t" r="r" b="b"/>
            <a:pathLst>
              <a:path w="7407" h="14613">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style>
          <a:lnRef idx="0"/>
          <a:fillRef idx="0"/>
          <a:effectRef idx="0"/>
          <a:fontRef idx="minor"/>
        </p:style>
      </p:sp>
      <p:sp>
        <p:nvSpPr>
          <p:cNvPr id="449" name="CustomShape 7"/>
          <p:cNvSpPr/>
          <p:nvPr/>
        </p:nvSpPr>
        <p:spPr>
          <a:xfrm>
            <a:off x="0" y="1283400"/>
            <a:ext cx="390600" cy="600120"/>
          </a:xfrm>
          <a:custGeom>
            <a:avLst/>
            <a:gdLst/>
            <a:ahLst/>
            <a:rect l="l" t="t" r="r" b="b"/>
            <a:pathLst>
              <a:path w="7846" h="12054">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style>
          <a:lnRef idx="0"/>
          <a:fillRef idx="0"/>
          <a:effectRef idx="0"/>
          <a:fontRef idx="minor"/>
        </p:style>
      </p:sp>
      <p:sp>
        <p:nvSpPr>
          <p:cNvPr id="450" name="CustomShape 8"/>
          <p:cNvSpPr/>
          <p:nvPr/>
        </p:nvSpPr>
        <p:spPr>
          <a:xfrm>
            <a:off x="0" y="1233000"/>
            <a:ext cx="439200" cy="68400"/>
          </a:xfrm>
          <a:custGeom>
            <a:avLst/>
            <a:gdLst/>
            <a:ahLst/>
            <a:rect l="l" t="t" r="r" b="b"/>
            <a:pathLst>
              <a:path w="8822" h="138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style>
          <a:lnRef idx="0"/>
          <a:fillRef idx="0"/>
          <a:effectRef idx="0"/>
          <a:fontRef idx="minor"/>
        </p:style>
      </p:sp>
      <p:sp>
        <p:nvSpPr>
          <p:cNvPr id="451" name="CustomShape 9"/>
          <p:cNvSpPr/>
          <p:nvPr/>
        </p:nvSpPr>
        <p:spPr>
          <a:xfrm>
            <a:off x="0" y="1284840"/>
            <a:ext cx="454320" cy="764640"/>
          </a:xfrm>
          <a:custGeom>
            <a:avLst/>
            <a:gdLst/>
            <a:ahLst/>
            <a:rect l="l" t="t" r="r" b="b"/>
            <a:pathLst>
              <a:path w="9125" h="15354">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style>
          <a:lnRef idx="0"/>
          <a:fillRef idx="0"/>
          <a:effectRef idx="0"/>
          <a:fontRef idx="minor"/>
        </p:style>
      </p:sp>
      <p:sp>
        <p:nvSpPr>
          <p:cNvPr id="452" name="CustomShape 10"/>
          <p:cNvSpPr/>
          <p:nvPr/>
        </p:nvSpPr>
        <p:spPr>
          <a:xfrm>
            <a:off x="0" y="3072960"/>
            <a:ext cx="729360" cy="1046520"/>
          </a:xfrm>
          <a:custGeom>
            <a:avLst/>
            <a:gdLst/>
            <a:ahLst/>
            <a:rect l="l" t="t" r="r" b="b"/>
            <a:pathLst>
              <a:path w="14647" h="2101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style>
          <a:lnRef idx="0"/>
          <a:fillRef idx="0"/>
          <a:effectRef idx="0"/>
          <a:fontRef idx="minor"/>
        </p:style>
      </p:sp>
      <p:sp>
        <p:nvSpPr>
          <p:cNvPr id="453" name="CustomShape 11"/>
          <p:cNvSpPr/>
          <p:nvPr/>
        </p:nvSpPr>
        <p:spPr>
          <a:xfrm>
            <a:off x="0" y="3264120"/>
            <a:ext cx="678960" cy="685800"/>
          </a:xfrm>
          <a:custGeom>
            <a:avLst/>
            <a:gdLst/>
            <a:ahLst/>
            <a:rect l="l" t="t" r="r" b="b"/>
            <a:pathLst>
              <a:path w="13637" h="13771">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style>
          <a:lnRef idx="0"/>
          <a:fillRef idx="0"/>
          <a:effectRef idx="0"/>
          <a:fontRef idx="minor"/>
        </p:style>
      </p:sp>
      <p:sp>
        <p:nvSpPr>
          <p:cNvPr id="454" name="CustomShape 12"/>
          <p:cNvSpPr/>
          <p:nvPr/>
        </p:nvSpPr>
        <p:spPr>
          <a:xfrm>
            <a:off x="0" y="3314520"/>
            <a:ext cx="466200" cy="579960"/>
          </a:xfrm>
          <a:custGeom>
            <a:avLst/>
            <a:gdLst/>
            <a:ahLst/>
            <a:rect l="l" t="t" r="r" b="b"/>
            <a:pathLst>
              <a:path w="9361" h="1165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style>
          <a:lnRef idx="0"/>
          <a:fillRef idx="0"/>
          <a:effectRef idx="0"/>
          <a:fontRef idx="minor"/>
        </p:style>
      </p:sp>
      <p:sp>
        <p:nvSpPr>
          <p:cNvPr id="455" name="CustomShape 13"/>
          <p:cNvSpPr/>
          <p:nvPr/>
        </p:nvSpPr>
        <p:spPr>
          <a:xfrm>
            <a:off x="8046720" y="102240"/>
            <a:ext cx="111960" cy="9720"/>
          </a:xfrm>
          <a:custGeom>
            <a:avLst/>
            <a:gdLst/>
            <a:ahLst/>
            <a:rect l="l" t="t" r="r" b="b"/>
            <a:pathLst>
              <a:path w="2257" h="203">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style>
          <a:lnRef idx="0"/>
          <a:fillRef idx="0"/>
          <a:effectRef idx="0"/>
          <a:fontRef idx="minor"/>
        </p:style>
      </p:sp>
      <p:sp>
        <p:nvSpPr>
          <p:cNvPr id="456" name="CustomShape 14"/>
          <p:cNvSpPr/>
          <p:nvPr/>
        </p:nvSpPr>
        <p:spPr>
          <a:xfrm>
            <a:off x="7696080" y="0"/>
            <a:ext cx="538200" cy="320040"/>
          </a:xfrm>
          <a:custGeom>
            <a:avLst/>
            <a:gdLst/>
            <a:ahLst/>
            <a:rect l="l" t="t" r="r" b="b"/>
            <a:pathLst>
              <a:path w="10808" h="6432">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style>
          <a:lnRef idx="0"/>
          <a:fillRef idx="0"/>
          <a:effectRef idx="0"/>
          <a:fontRef idx="minor"/>
        </p:style>
      </p:sp>
      <p:sp>
        <p:nvSpPr>
          <p:cNvPr id="457" name="CustomShape 15"/>
          <p:cNvSpPr/>
          <p:nvPr/>
        </p:nvSpPr>
        <p:spPr>
          <a:xfrm>
            <a:off x="5945040" y="0"/>
            <a:ext cx="2524320" cy="759600"/>
          </a:xfrm>
          <a:custGeom>
            <a:avLst/>
            <a:gdLst/>
            <a:ahLst/>
            <a:rect l="l" t="t" r="r" b="b"/>
            <a:pathLst>
              <a:path w="50672" h="15253">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style>
          <a:lnRef idx="0"/>
          <a:fillRef idx="0"/>
          <a:effectRef idx="0"/>
          <a:fontRef idx="minor"/>
        </p:style>
      </p:sp>
      <p:sp>
        <p:nvSpPr>
          <p:cNvPr id="458" name="CustomShape 16"/>
          <p:cNvSpPr/>
          <p:nvPr/>
        </p:nvSpPr>
        <p:spPr>
          <a:xfrm>
            <a:off x="8024760" y="162720"/>
            <a:ext cx="117000" cy="18000"/>
          </a:xfrm>
          <a:custGeom>
            <a:avLst/>
            <a:gdLst/>
            <a:ahLst/>
            <a:rect l="l" t="t" r="r" b="b"/>
            <a:pathLst>
              <a:path w="2357" h="371">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style>
          <a:lnRef idx="0"/>
          <a:fillRef idx="0"/>
          <a:effectRef idx="0"/>
          <a:fontRef idx="minor"/>
        </p:style>
      </p:sp>
      <p:sp>
        <p:nvSpPr>
          <p:cNvPr id="459" name="CustomShape 17"/>
          <p:cNvSpPr/>
          <p:nvPr/>
        </p:nvSpPr>
        <p:spPr>
          <a:xfrm>
            <a:off x="7721280" y="362520"/>
            <a:ext cx="212760" cy="71640"/>
          </a:xfrm>
          <a:custGeom>
            <a:avLst/>
            <a:gdLst/>
            <a:ahLst/>
            <a:rect l="l" t="t" r="r" b="b"/>
            <a:pathLst>
              <a:path w="4276" h="1448">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style>
          <a:lnRef idx="0"/>
          <a:fillRef idx="0"/>
          <a:effectRef idx="0"/>
          <a:fontRef idx="minor"/>
        </p:style>
      </p:sp>
      <p:sp>
        <p:nvSpPr>
          <p:cNvPr id="460" name="CustomShape 18"/>
          <p:cNvSpPr/>
          <p:nvPr/>
        </p:nvSpPr>
        <p:spPr>
          <a:xfrm>
            <a:off x="7721280" y="432720"/>
            <a:ext cx="145800" cy="50040"/>
          </a:xfrm>
          <a:custGeom>
            <a:avLst/>
            <a:gdLst/>
            <a:ahLst/>
            <a:rect l="l" t="t" r="r" b="b"/>
            <a:pathLst>
              <a:path w="2930" h="1011">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style>
          <a:lnRef idx="0"/>
          <a:fillRef idx="0"/>
          <a:effectRef idx="0"/>
          <a:fontRef idx="minor"/>
        </p:style>
      </p:sp>
      <p:sp>
        <p:nvSpPr>
          <p:cNvPr id="461" name="CustomShape 19"/>
          <p:cNvSpPr/>
          <p:nvPr/>
        </p:nvSpPr>
        <p:spPr>
          <a:xfrm>
            <a:off x="7711200" y="337320"/>
            <a:ext cx="185760" cy="43200"/>
          </a:xfrm>
          <a:custGeom>
            <a:avLst/>
            <a:gdLst/>
            <a:ahLst/>
            <a:rect l="l" t="t" r="r" b="b"/>
            <a:pathLst>
              <a:path w="3738" h="876">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style>
          <a:lnRef idx="0"/>
          <a:fillRef idx="0"/>
          <a:effectRef idx="0"/>
          <a:fontRef idx="minor"/>
        </p:style>
      </p:sp>
      <p:sp>
        <p:nvSpPr>
          <p:cNvPr id="462" name="CustomShape 20"/>
          <p:cNvSpPr/>
          <p:nvPr/>
        </p:nvSpPr>
        <p:spPr>
          <a:xfrm>
            <a:off x="6500160" y="0"/>
            <a:ext cx="53280" cy="289800"/>
          </a:xfrm>
          <a:custGeom>
            <a:avLst/>
            <a:gdLst/>
            <a:ahLst/>
            <a:rect l="l" t="t" r="r" b="b"/>
            <a:pathLst>
              <a:path w="1079" h="5826">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style>
          <a:lnRef idx="0"/>
          <a:fillRef idx="0"/>
          <a:effectRef idx="0"/>
          <a:fontRef idx="minor"/>
        </p:style>
      </p:sp>
      <p:sp>
        <p:nvSpPr>
          <p:cNvPr id="463" name="CustomShape 21"/>
          <p:cNvSpPr/>
          <p:nvPr/>
        </p:nvSpPr>
        <p:spPr>
          <a:xfrm>
            <a:off x="8553240" y="1674720"/>
            <a:ext cx="590040" cy="900360"/>
          </a:xfrm>
          <a:custGeom>
            <a:avLst/>
            <a:gdLst/>
            <a:ahLst/>
            <a:rect l="l" t="t" r="r" b="b"/>
            <a:pathLst>
              <a:path w="11852" h="18081">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style>
          <a:lnRef idx="0"/>
          <a:fillRef idx="0"/>
          <a:effectRef idx="0"/>
          <a:fontRef idx="minor"/>
        </p:style>
      </p:sp>
      <p:sp>
        <p:nvSpPr>
          <p:cNvPr id="464" name="CustomShape 22"/>
          <p:cNvSpPr/>
          <p:nvPr/>
        </p:nvSpPr>
        <p:spPr>
          <a:xfrm>
            <a:off x="8814960" y="2587320"/>
            <a:ext cx="65160" cy="46800"/>
          </a:xfrm>
          <a:custGeom>
            <a:avLst/>
            <a:gdLst/>
            <a:ahLst/>
            <a:rect l="l" t="t" r="r" b="b"/>
            <a:pathLst>
              <a:path w="1314" h="943">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style>
          <a:lnRef idx="0"/>
          <a:fillRef idx="0"/>
          <a:effectRef idx="0"/>
          <a:fontRef idx="minor"/>
        </p:style>
      </p:sp>
      <p:sp>
        <p:nvSpPr>
          <p:cNvPr id="465" name="CustomShape 23"/>
          <p:cNvSpPr/>
          <p:nvPr/>
        </p:nvSpPr>
        <p:spPr>
          <a:xfrm>
            <a:off x="8565120" y="1681560"/>
            <a:ext cx="34920" cy="34920"/>
          </a:xfrm>
          <a:custGeom>
            <a:avLst/>
            <a:gdLst/>
            <a:ahLst/>
            <a:rect l="l" t="t" r="r" b="b"/>
            <a:pathLst>
              <a:path w="708" h="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style>
          <a:lnRef idx="0"/>
          <a:fillRef idx="0"/>
          <a:effectRef idx="0"/>
          <a:fontRef idx="minor"/>
        </p:style>
      </p:sp>
      <p:sp>
        <p:nvSpPr>
          <p:cNvPr id="466" name="CustomShape 24"/>
          <p:cNvSpPr/>
          <p:nvPr/>
        </p:nvSpPr>
        <p:spPr>
          <a:xfrm>
            <a:off x="8811720" y="2609280"/>
            <a:ext cx="16560" cy="29880"/>
          </a:xfrm>
          <a:custGeom>
            <a:avLst/>
            <a:gdLst/>
            <a:ahLst/>
            <a:rect l="l" t="t" r="r" b="b"/>
            <a:pathLst>
              <a:path w="338" h="607">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style>
          <a:lnRef idx="0"/>
          <a:fillRef idx="0"/>
          <a:effectRef idx="0"/>
          <a:fontRef idx="minor"/>
        </p:style>
      </p:sp>
      <p:sp>
        <p:nvSpPr>
          <p:cNvPr id="467" name="CustomShape 25"/>
          <p:cNvSpPr/>
          <p:nvPr/>
        </p:nvSpPr>
        <p:spPr>
          <a:xfrm>
            <a:off x="8694360" y="1634400"/>
            <a:ext cx="105480" cy="39960"/>
          </a:xfrm>
          <a:custGeom>
            <a:avLst/>
            <a:gdLst/>
            <a:ahLst/>
            <a:rect l="l" t="t" r="r" b="b"/>
            <a:pathLst>
              <a:path w="2123" h="809">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style>
          <a:lnRef idx="0"/>
          <a:fillRef idx="0"/>
          <a:effectRef idx="0"/>
          <a:fontRef idx="minor"/>
        </p:style>
      </p:sp>
      <p:sp>
        <p:nvSpPr>
          <p:cNvPr id="468" name="CustomShape 26"/>
          <p:cNvSpPr/>
          <p:nvPr/>
        </p:nvSpPr>
        <p:spPr>
          <a:xfrm>
            <a:off x="8927280" y="2535480"/>
            <a:ext cx="152280" cy="80280"/>
          </a:xfrm>
          <a:custGeom>
            <a:avLst/>
            <a:gdLst/>
            <a:ahLst/>
            <a:rect l="l" t="t" r="r" b="b"/>
            <a:pathLst>
              <a:path w="3065" h="1617">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style>
          <a:lnRef idx="0"/>
          <a:fillRef idx="0"/>
          <a:effectRef idx="0"/>
          <a:fontRef idx="minor"/>
        </p:style>
      </p:sp>
      <p:sp>
        <p:nvSpPr>
          <p:cNvPr id="469" name="CustomShape 27"/>
          <p:cNvSpPr/>
          <p:nvPr/>
        </p:nvSpPr>
        <p:spPr>
          <a:xfrm>
            <a:off x="8506440" y="1564200"/>
            <a:ext cx="637200" cy="1130400"/>
          </a:xfrm>
          <a:custGeom>
            <a:avLst/>
            <a:gdLst/>
            <a:ahLst/>
            <a:rect l="l" t="t" r="r" b="b"/>
            <a:pathLst>
              <a:path w="12794" h="22693">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style>
          <a:lnRef idx="0"/>
          <a:fillRef idx="0"/>
          <a:effectRef idx="0"/>
          <a:fontRef idx="minor"/>
        </p:style>
      </p:sp>
      <p:sp>
        <p:nvSpPr>
          <p:cNvPr id="470" name="CustomShape 28"/>
          <p:cNvSpPr/>
          <p:nvPr/>
        </p:nvSpPr>
        <p:spPr>
          <a:xfrm>
            <a:off x="8881920" y="1611000"/>
            <a:ext cx="21600" cy="19800"/>
          </a:xfrm>
          <a:custGeom>
            <a:avLst/>
            <a:gdLst/>
            <a:ahLst/>
            <a:rect l="l" t="t" r="r" b="b"/>
            <a:pathLst>
              <a:path w="439" h="405">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style>
          <a:lnRef idx="0"/>
          <a:fillRef idx="0"/>
          <a:effectRef idx="0"/>
          <a:fontRef idx="minor"/>
        </p:style>
      </p:sp>
      <p:sp>
        <p:nvSpPr>
          <p:cNvPr id="471" name="CustomShape 29"/>
          <p:cNvSpPr/>
          <p:nvPr/>
        </p:nvSpPr>
        <p:spPr>
          <a:xfrm>
            <a:off x="8283240" y="4958640"/>
            <a:ext cx="610200" cy="194400"/>
          </a:xfrm>
          <a:custGeom>
            <a:avLst/>
            <a:gdLst/>
            <a:ahLst/>
            <a:rect l="l" t="t" r="r" b="b"/>
            <a:pathLst>
              <a:path w="12256" h="390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style>
          <a:lnRef idx="0"/>
          <a:fillRef idx="0"/>
          <a:effectRef idx="0"/>
          <a:fontRef idx="minor"/>
        </p:style>
      </p:sp>
      <p:sp>
        <p:nvSpPr>
          <p:cNvPr id="472" name="CustomShape 30"/>
          <p:cNvSpPr/>
          <p:nvPr/>
        </p:nvSpPr>
        <p:spPr>
          <a:xfrm>
            <a:off x="7605720" y="4691880"/>
            <a:ext cx="113760" cy="106920"/>
          </a:xfrm>
          <a:custGeom>
            <a:avLst/>
            <a:gdLst/>
            <a:ahLst/>
            <a:rect l="l" t="t" r="r" b="b"/>
            <a:pathLst>
              <a:path w="2290" h="2156">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style>
          <a:lnRef idx="0"/>
          <a:fillRef idx="0"/>
          <a:effectRef idx="0"/>
          <a:fontRef idx="minor"/>
        </p:style>
      </p:sp>
      <p:sp>
        <p:nvSpPr>
          <p:cNvPr id="473" name="CustomShape 31"/>
          <p:cNvSpPr/>
          <p:nvPr/>
        </p:nvSpPr>
        <p:spPr>
          <a:xfrm>
            <a:off x="7464600" y="4493880"/>
            <a:ext cx="781200" cy="658800"/>
          </a:xfrm>
          <a:custGeom>
            <a:avLst/>
            <a:gdLst/>
            <a:ahLst/>
            <a:rect l="l" t="t" r="r" b="b"/>
            <a:pathLst>
              <a:path w="15690" h="13232">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style>
          <a:lnRef idx="0"/>
          <a:fillRef idx="0"/>
          <a:effectRef idx="0"/>
          <a:fontRef idx="minor"/>
        </p:style>
      </p:sp>
      <p:sp>
        <p:nvSpPr>
          <p:cNvPr id="474" name="CustomShape 32"/>
          <p:cNvSpPr/>
          <p:nvPr/>
        </p:nvSpPr>
        <p:spPr>
          <a:xfrm>
            <a:off x="8947440" y="5069160"/>
            <a:ext cx="195840" cy="83520"/>
          </a:xfrm>
          <a:custGeom>
            <a:avLst/>
            <a:gdLst/>
            <a:ahLst/>
            <a:rect l="l" t="t" r="r" b="b"/>
            <a:pathLst>
              <a:path w="3940" h="1684">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style>
          <a:lnRef idx="0"/>
          <a:fillRef idx="0"/>
          <a:effectRef idx="0"/>
          <a:fontRef idx="minor"/>
        </p:style>
      </p:sp>
      <p:sp>
        <p:nvSpPr>
          <p:cNvPr id="475" name="CustomShape 33"/>
          <p:cNvSpPr/>
          <p:nvPr/>
        </p:nvSpPr>
        <p:spPr>
          <a:xfrm>
            <a:off x="7516800" y="4597920"/>
            <a:ext cx="45000" cy="43200"/>
          </a:xfrm>
          <a:custGeom>
            <a:avLst/>
            <a:gdLst/>
            <a:ahLst/>
            <a:rect l="l" t="t" r="r" b="b"/>
            <a:pathLst>
              <a:path w="910" h="877">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style>
          <a:lnRef idx="0"/>
          <a:fillRef idx="0"/>
          <a:effectRef idx="0"/>
          <a:fontRef idx="minor"/>
        </p:style>
      </p:sp>
      <p:sp>
        <p:nvSpPr>
          <p:cNvPr id="476" name="CustomShape 34"/>
          <p:cNvSpPr/>
          <p:nvPr/>
        </p:nvSpPr>
        <p:spPr>
          <a:xfrm>
            <a:off x="7733160" y="4067640"/>
            <a:ext cx="1410480" cy="868680"/>
          </a:xfrm>
          <a:custGeom>
            <a:avLst/>
            <a:gdLst/>
            <a:ahLst/>
            <a:rect l="l" t="t" r="r" b="b"/>
            <a:pathLst>
              <a:path w="28315" h="17441">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style>
          <a:lnRef idx="0"/>
          <a:fillRef idx="0"/>
          <a:effectRef idx="0"/>
          <a:fontRef idx="minor"/>
        </p:style>
      </p:sp>
      <p:sp>
        <p:nvSpPr>
          <p:cNvPr id="477" name="CustomShape 35"/>
          <p:cNvSpPr/>
          <p:nvPr/>
        </p:nvSpPr>
        <p:spPr>
          <a:xfrm>
            <a:off x="7791840" y="4151520"/>
            <a:ext cx="28080" cy="29880"/>
          </a:xfrm>
          <a:custGeom>
            <a:avLst/>
            <a:gdLst/>
            <a:ahLst/>
            <a:rect l="l" t="t" r="r" b="b"/>
            <a:pathLst>
              <a:path w="573" h="607">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style>
          <a:lnRef idx="0"/>
          <a:fillRef idx="0"/>
          <a:effectRef idx="0"/>
          <a:fontRef idx="minor"/>
        </p:style>
      </p:sp>
      <p:sp>
        <p:nvSpPr>
          <p:cNvPr id="478" name="CustomShape 36"/>
          <p:cNvSpPr/>
          <p:nvPr/>
        </p:nvSpPr>
        <p:spPr>
          <a:xfrm>
            <a:off x="8878680" y="4480560"/>
            <a:ext cx="133920" cy="130680"/>
          </a:xfrm>
          <a:custGeom>
            <a:avLst/>
            <a:gdLst/>
            <a:ahLst/>
            <a:rect l="l" t="t" r="r" b="b"/>
            <a:pathLst>
              <a:path w="2694" h="2627">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style>
          <a:lnRef idx="0"/>
          <a:fillRef idx="0"/>
          <a:effectRef idx="0"/>
          <a:fontRef idx="minor"/>
        </p:style>
      </p:sp>
      <p:sp>
        <p:nvSpPr>
          <p:cNvPr id="479" name="CustomShape 37"/>
          <p:cNvSpPr/>
          <p:nvPr/>
        </p:nvSpPr>
        <p:spPr>
          <a:xfrm>
            <a:off x="7840440" y="4250520"/>
            <a:ext cx="98640" cy="98640"/>
          </a:xfrm>
          <a:custGeom>
            <a:avLst/>
            <a:gdLst/>
            <a:ahLst/>
            <a:rect l="l" t="t" r="r" b="b"/>
            <a:pathLst>
              <a:path w="1988" h="1987">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style>
          <a:lnRef idx="0"/>
          <a:fillRef idx="0"/>
          <a:effectRef idx="0"/>
          <a:fontRef idx="minor"/>
        </p:style>
      </p:sp>
      <p:sp>
        <p:nvSpPr>
          <p:cNvPr id="480" name="CustomShape 38"/>
          <p:cNvSpPr/>
          <p:nvPr/>
        </p:nvSpPr>
        <p:spPr>
          <a:xfrm>
            <a:off x="8804880" y="3618360"/>
            <a:ext cx="338400" cy="838440"/>
          </a:xfrm>
          <a:custGeom>
            <a:avLst/>
            <a:gdLst/>
            <a:ahLst/>
            <a:rect l="l" t="t" r="r" b="b"/>
            <a:pathLst>
              <a:path w="6801" h="16835">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style>
          <a:lnRef idx="0"/>
          <a:fillRef idx="0"/>
          <a:effectRef idx="0"/>
          <a:fontRef idx="minor"/>
        </p:style>
      </p:sp>
      <p:sp>
        <p:nvSpPr>
          <p:cNvPr id="481" name="CustomShape 39"/>
          <p:cNvSpPr/>
          <p:nvPr/>
        </p:nvSpPr>
        <p:spPr>
          <a:xfrm>
            <a:off x="7847280" y="3072960"/>
            <a:ext cx="593640" cy="583560"/>
          </a:xfrm>
          <a:custGeom>
            <a:avLst/>
            <a:gdLst/>
            <a:ahLst/>
            <a:rect l="l" t="t" r="r" b="b"/>
            <a:pathLst>
              <a:path w="11919" h="11717">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style>
          <a:lnRef idx="0"/>
          <a:fillRef idx="0"/>
          <a:effectRef idx="0"/>
          <a:fontRef idx="minor"/>
        </p:style>
      </p:sp>
      <p:sp>
        <p:nvSpPr>
          <p:cNvPr id="482" name="CustomShape 40"/>
          <p:cNvSpPr/>
          <p:nvPr/>
        </p:nvSpPr>
        <p:spPr>
          <a:xfrm>
            <a:off x="8326800" y="3190320"/>
            <a:ext cx="118800" cy="477720"/>
          </a:xfrm>
          <a:custGeom>
            <a:avLst/>
            <a:gdLst/>
            <a:ahLst/>
            <a:rect l="l" t="t" r="r" b="b"/>
            <a:pathLst>
              <a:path w="2391" h="9596">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style>
          <a:lnRef idx="0"/>
          <a:fillRef idx="0"/>
          <a:effectRef idx="0"/>
          <a:fontRef idx="minor"/>
        </p:style>
      </p:sp>
      <p:sp>
        <p:nvSpPr>
          <p:cNvPr id="483" name="CustomShape 41"/>
          <p:cNvSpPr/>
          <p:nvPr/>
        </p:nvSpPr>
        <p:spPr>
          <a:xfrm>
            <a:off x="2242800" y="211320"/>
            <a:ext cx="33120" cy="19800"/>
          </a:xfrm>
          <a:custGeom>
            <a:avLst/>
            <a:gdLst/>
            <a:ahLst/>
            <a:rect l="l" t="t" r="r" b="b"/>
            <a:pathLst>
              <a:path w="675" h="40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style>
          <a:lnRef idx="0"/>
          <a:fillRef idx="0"/>
          <a:effectRef idx="0"/>
          <a:fontRef idx="minor"/>
        </p:style>
      </p:sp>
      <p:sp>
        <p:nvSpPr>
          <p:cNvPr id="484" name="CustomShape 42"/>
          <p:cNvSpPr/>
          <p:nvPr/>
        </p:nvSpPr>
        <p:spPr>
          <a:xfrm>
            <a:off x="2249640" y="176040"/>
            <a:ext cx="34920" cy="18000"/>
          </a:xfrm>
          <a:custGeom>
            <a:avLst/>
            <a:gdLst/>
            <a:ahLst/>
            <a:rect l="l" t="t" r="r" b="b"/>
            <a:pathLst>
              <a:path w="708" h="372">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style>
          <a:lnRef idx="0"/>
          <a:fillRef idx="0"/>
          <a:effectRef idx="0"/>
          <a:fontRef idx="minor"/>
        </p:style>
      </p:sp>
      <p:sp>
        <p:nvSpPr>
          <p:cNvPr id="485" name="CustomShape 43"/>
          <p:cNvSpPr/>
          <p:nvPr/>
        </p:nvSpPr>
        <p:spPr>
          <a:xfrm>
            <a:off x="2204280" y="105840"/>
            <a:ext cx="546480" cy="236160"/>
          </a:xfrm>
          <a:custGeom>
            <a:avLst/>
            <a:gdLst/>
            <a:ahLst/>
            <a:rect l="l" t="t" r="r" b="b"/>
            <a:pathLst>
              <a:path w="10977" h="4749">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style>
          <a:lnRef idx="0"/>
          <a:fillRef idx="0"/>
          <a:effectRef idx="0"/>
          <a:fontRef idx="minor"/>
        </p:style>
      </p:sp>
      <p:sp>
        <p:nvSpPr>
          <p:cNvPr id="486" name="CustomShape 44"/>
          <p:cNvSpPr/>
          <p:nvPr/>
        </p:nvSpPr>
        <p:spPr>
          <a:xfrm>
            <a:off x="2593440" y="174600"/>
            <a:ext cx="111960" cy="111960"/>
          </a:xfrm>
          <a:custGeom>
            <a:avLst/>
            <a:gdLst/>
            <a:ahLst/>
            <a:rect l="l" t="t" r="r" b="b"/>
            <a:pathLst>
              <a:path w="2257" h="2256">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style>
          <a:lnRef idx="0"/>
          <a:fillRef idx="0"/>
          <a:effectRef idx="0"/>
          <a:fontRef idx="minor"/>
        </p:style>
      </p:sp>
      <p:sp>
        <p:nvSpPr>
          <p:cNvPr id="487" name="CustomShape 45"/>
          <p:cNvSpPr/>
          <p:nvPr/>
        </p:nvSpPr>
        <p:spPr>
          <a:xfrm>
            <a:off x="1065240" y="176040"/>
            <a:ext cx="39960" cy="34920"/>
          </a:xfrm>
          <a:custGeom>
            <a:avLst/>
            <a:gdLst/>
            <a:ahLst/>
            <a:rect l="l" t="t" r="r" b="b"/>
            <a:pathLst>
              <a:path w="809" h="708">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style>
          <a:lnRef idx="0"/>
          <a:fillRef idx="0"/>
          <a:effectRef idx="0"/>
          <a:fontRef idx="minor"/>
        </p:style>
      </p:sp>
      <p:sp>
        <p:nvSpPr>
          <p:cNvPr id="488" name="CustomShape 46"/>
          <p:cNvSpPr/>
          <p:nvPr/>
        </p:nvSpPr>
        <p:spPr>
          <a:xfrm>
            <a:off x="1021680" y="129240"/>
            <a:ext cx="125640" cy="118800"/>
          </a:xfrm>
          <a:custGeom>
            <a:avLst/>
            <a:gdLst/>
            <a:ahLst/>
            <a:rect l="l" t="t" r="r" b="b"/>
            <a:pathLst>
              <a:path w="2526" h="2391">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style>
          <a:lnRef idx="0"/>
          <a:fillRef idx="0"/>
          <a:effectRef idx="0"/>
          <a:fontRef idx="minor"/>
        </p:style>
      </p:sp>
      <p:sp>
        <p:nvSpPr>
          <p:cNvPr id="489" name="CustomShape 47"/>
          <p:cNvSpPr/>
          <p:nvPr/>
        </p:nvSpPr>
        <p:spPr>
          <a:xfrm>
            <a:off x="1345320" y="164520"/>
            <a:ext cx="36720" cy="38160"/>
          </a:xfrm>
          <a:custGeom>
            <a:avLst/>
            <a:gdLst/>
            <a:ahLst/>
            <a:rect l="l" t="t" r="r" b="b"/>
            <a:pathLst>
              <a:path w="742" h="775">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style>
          <a:lnRef idx="0"/>
          <a:fillRef idx="0"/>
          <a:effectRef idx="0"/>
          <a:fontRef idx="minor"/>
        </p:style>
      </p:sp>
      <p:sp>
        <p:nvSpPr>
          <p:cNvPr id="490" name="CustomShape 48"/>
          <p:cNvSpPr/>
          <p:nvPr/>
        </p:nvSpPr>
        <p:spPr>
          <a:xfrm>
            <a:off x="1082160" y="0"/>
            <a:ext cx="16560" cy="113760"/>
          </a:xfrm>
          <a:custGeom>
            <a:avLst/>
            <a:gdLst/>
            <a:ahLst/>
            <a:rect l="l" t="t" r="r" b="b"/>
            <a:pathLst>
              <a:path w="338" h="2291">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style>
          <a:lnRef idx="0"/>
          <a:fillRef idx="0"/>
          <a:effectRef idx="0"/>
          <a:fontRef idx="minor"/>
        </p:style>
      </p:sp>
      <p:sp>
        <p:nvSpPr>
          <p:cNvPr id="491" name="CustomShape 49"/>
          <p:cNvSpPr/>
          <p:nvPr/>
        </p:nvSpPr>
        <p:spPr>
          <a:xfrm>
            <a:off x="1360440" y="0"/>
            <a:ext cx="123840" cy="110520"/>
          </a:xfrm>
          <a:custGeom>
            <a:avLst/>
            <a:gdLst/>
            <a:ahLst/>
            <a:rect l="l" t="t" r="r" b="b"/>
            <a:pathLst>
              <a:path w="2492" h="2223">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style>
          <a:lnRef idx="0"/>
          <a:fillRef idx="0"/>
          <a:effectRef idx="0"/>
          <a:fontRef idx="minor"/>
        </p:style>
      </p:sp>
      <p:sp>
        <p:nvSpPr>
          <p:cNvPr id="492" name="CustomShape 50"/>
          <p:cNvSpPr/>
          <p:nvPr/>
        </p:nvSpPr>
        <p:spPr>
          <a:xfrm>
            <a:off x="105840" y="0"/>
            <a:ext cx="123840" cy="23040"/>
          </a:xfrm>
          <a:custGeom>
            <a:avLst/>
            <a:gdLst/>
            <a:ahLst/>
            <a:rect l="l" t="t" r="r" b="b"/>
            <a:pathLst>
              <a:path w="2493" h="47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style>
          <a:lnRef idx="0"/>
          <a:fillRef idx="0"/>
          <a:effectRef idx="0"/>
          <a:fontRef idx="minor"/>
        </p:style>
      </p:sp>
      <p:sp>
        <p:nvSpPr>
          <p:cNvPr id="493" name="CustomShape 51"/>
          <p:cNvSpPr/>
          <p:nvPr/>
        </p:nvSpPr>
        <p:spPr>
          <a:xfrm>
            <a:off x="1311840" y="119160"/>
            <a:ext cx="115560" cy="118800"/>
          </a:xfrm>
          <a:custGeom>
            <a:avLst/>
            <a:gdLst/>
            <a:ahLst/>
            <a:rect l="l" t="t" r="r" b="b"/>
            <a:pathLst>
              <a:path w="2324" h="2391">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style>
          <a:lnRef idx="0"/>
          <a:fillRef idx="0"/>
          <a:effectRef idx="0"/>
          <a:fontRef idx="minor"/>
        </p:style>
      </p:sp>
      <p:sp>
        <p:nvSpPr>
          <p:cNvPr id="494" name="CustomShape 52"/>
          <p:cNvSpPr/>
          <p:nvPr/>
        </p:nvSpPr>
        <p:spPr>
          <a:xfrm>
            <a:off x="1276560" y="51840"/>
            <a:ext cx="29880" cy="33120"/>
          </a:xfrm>
          <a:custGeom>
            <a:avLst/>
            <a:gdLst/>
            <a:ahLst/>
            <a:rect l="l" t="t" r="r" b="b"/>
            <a:pathLst>
              <a:path w="607" h="674">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style>
          <a:lnRef idx="0"/>
          <a:fillRef idx="0"/>
          <a:effectRef idx="0"/>
          <a:fontRef idx="minor"/>
        </p:style>
      </p:sp>
      <p:sp>
        <p:nvSpPr>
          <p:cNvPr id="495" name="CustomShape 53"/>
          <p:cNvSpPr/>
          <p:nvPr/>
        </p:nvSpPr>
        <p:spPr>
          <a:xfrm>
            <a:off x="1090440" y="0"/>
            <a:ext cx="115560" cy="111960"/>
          </a:xfrm>
          <a:custGeom>
            <a:avLst/>
            <a:gdLst/>
            <a:ahLst/>
            <a:rect l="l" t="t" r="r" b="b"/>
            <a:pathLst>
              <a:path w="2325" h="2257">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style>
          <a:lnRef idx="0"/>
          <a:fillRef idx="0"/>
          <a:effectRef idx="0"/>
          <a:fontRef idx="minor"/>
        </p:style>
      </p:sp>
      <p:sp>
        <p:nvSpPr>
          <p:cNvPr id="496" name="CustomShape 54"/>
          <p:cNvSpPr/>
          <p:nvPr/>
        </p:nvSpPr>
        <p:spPr>
          <a:xfrm>
            <a:off x="1219680" y="0"/>
            <a:ext cx="16560" cy="103680"/>
          </a:xfrm>
          <a:custGeom>
            <a:avLst/>
            <a:gdLst/>
            <a:ahLst/>
            <a:rect l="l" t="t" r="r" b="b"/>
            <a:pathLst>
              <a:path w="338" h="2089">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style>
          <a:lnRef idx="0"/>
          <a:fillRef idx="0"/>
          <a:effectRef idx="0"/>
          <a:fontRef idx="minor"/>
        </p:style>
      </p:sp>
      <p:sp>
        <p:nvSpPr>
          <p:cNvPr id="497" name="CustomShape 55"/>
          <p:cNvSpPr/>
          <p:nvPr/>
        </p:nvSpPr>
        <p:spPr>
          <a:xfrm>
            <a:off x="1501200" y="0"/>
            <a:ext cx="123840" cy="93600"/>
          </a:xfrm>
          <a:custGeom>
            <a:avLst/>
            <a:gdLst/>
            <a:ahLst/>
            <a:rect l="l" t="t" r="r" b="b"/>
            <a:pathLst>
              <a:path w="2493" h="1887">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style>
          <a:lnRef idx="0"/>
          <a:fillRef idx="0"/>
          <a:effectRef idx="0"/>
          <a:fontRef idx="minor"/>
        </p:style>
      </p:sp>
      <p:sp>
        <p:nvSpPr>
          <p:cNvPr id="498" name="CustomShape 56"/>
          <p:cNvSpPr/>
          <p:nvPr/>
        </p:nvSpPr>
        <p:spPr>
          <a:xfrm>
            <a:off x="800280" y="3240"/>
            <a:ext cx="125640" cy="117000"/>
          </a:xfrm>
          <a:custGeom>
            <a:avLst/>
            <a:gdLst/>
            <a:ahLst/>
            <a:rect l="l" t="t" r="r" b="b"/>
            <a:pathLst>
              <a:path w="2526" h="2357">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style>
          <a:lnRef idx="0"/>
          <a:fillRef idx="0"/>
          <a:effectRef idx="0"/>
          <a:fontRef idx="minor"/>
        </p:style>
      </p:sp>
      <p:sp>
        <p:nvSpPr>
          <p:cNvPr id="499" name="CustomShape 57"/>
          <p:cNvSpPr/>
          <p:nvPr/>
        </p:nvSpPr>
        <p:spPr>
          <a:xfrm>
            <a:off x="993240" y="63720"/>
            <a:ext cx="21600" cy="34920"/>
          </a:xfrm>
          <a:custGeom>
            <a:avLst/>
            <a:gdLst/>
            <a:ahLst/>
            <a:rect l="l" t="t" r="r" b="b"/>
            <a:pathLst>
              <a:path w="438" h="70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style>
          <a:lnRef idx="0"/>
          <a:fillRef idx="0"/>
          <a:effectRef idx="0"/>
          <a:fontRef idx="minor"/>
        </p:style>
      </p:sp>
      <p:sp>
        <p:nvSpPr>
          <p:cNvPr id="500" name="CustomShape 58"/>
          <p:cNvSpPr/>
          <p:nvPr/>
        </p:nvSpPr>
        <p:spPr>
          <a:xfrm>
            <a:off x="853920" y="70560"/>
            <a:ext cx="28080" cy="34920"/>
          </a:xfrm>
          <a:custGeom>
            <a:avLst/>
            <a:gdLst/>
            <a:ahLst/>
            <a:rect l="l" t="t" r="r" b="b"/>
            <a:pathLst>
              <a:path w="574" h="708">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style>
          <a:lnRef idx="0"/>
          <a:fillRef idx="0"/>
          <a:effectRef idx="0"/>
          <a:fontRef idx="minor"/>
        </p:style>
      </p:sp>
      <p:sp>
        <p:nvSpPr>
          <p:cNvPr id="501" name="CustomShape 59"/>
          <p:cNvSpPr/>
          <p:nvPr/>
        </p:nvSpPr>
        <p:spPr>
          <a:xfrm>
            <a:off x="560160" y="0"/>
            <a:ext cx="19800" cy="360"/>
          </a:xfrm>
          <a:custGeom>
            <a:avLst/>
            <a:gdLst/>
            <a:ahLst/>
            <a:rect l="l" t="t" r="r" b="b"/>
            <a:pathLst>
              <a:path w="405" h="1">
                <a:moveTo>
                  <a:pt x="405" y="1"/>
                </a:moveTo>
                <a:lnTo>
                  <a:pt x="1" y="1"/>
                </a:lnTo>
                <a:lnTo>
                  <a:pt x="1" y="1"/>
                </a:lnTo>
                <a:lnTo>
                  <a:pt x="405" y="1"/>
                </a:lnTo>
                <a:lnTo>
                  <a:pt x="405" y="1"/>
                </a:lnTo>
                <a:close/>
              </a:path>
            </a:pathLst>
          </a:custGeom>
          <a:solidFill>
            <a:schemeClr val="accent4"/>
          </a:solidFill>
          <a:ln>
            <a:noFill/>
          </a:ln>
        </p:spPr>
        <p:style>
          <a:lnRef idx="0"/>
          <a:fillRef idx="0"/>
          <a:effectRef idx="0"/>
          <a:fontRef idx="minor"/>
        </p:style>
      </p:sp>
      <p:sp>
        <p:nvSpPr>
          <p:cNvPr id="502" name="CustomShape 60"/>
          <p:cNvSpPr/>
          <p:nvPr/>
        </p:nvSpPr>
        <p:spPr>
          <a:xfrm>
            <a:off x="382680" y="25200"/>
            <a:ext cx="14760" cy="117000"/>
          </a:xfrm>
          <a:custGeom>
            <a:avLst/>
            <a:gdLst/>
            <a:ahLst/>
            <a:rect l="l" t="t" r="r" b="b"/>
            <a:pathLst>
              <a:path w="304" h="2358">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style>
          <a:lnRef idx="0"/>
          <a:fillRef idx="0"/>
          <a:effectRef idx="0"/>
          <a:fontRef idx="minor"/>
        </p:style>
      </p:sp>
      <p:sp>
        <p:nvSpPr>
          <p:cNvPr id="503" name="CustomShape 61"/>
          <p:cNvSpPr/>
          <p:nvPr/>
        </p:nvSpPr>
        <p:spPr>
          <a:xfrm>
            <a:off x="1137240" y="58680"/>
            <a:ext cx="24840" cy="38160"/>
          </a:xfrm>
          <a:custGeom>
            <a:avLst/>
            <a:gdLst/>
            <a:ahLst/>
            <a:rect l="l" t="t" r="r" b="b"/>
            <a:pathLst>
              <a:path w="506" h="775">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style>
          <a:lnRef idx="0"/>
          <a:fillRef idx="0"/>
          <a:effectRef idx="0"/>
          <a:fontRef idx="minor"/>
        </p:style>
      </p:sp>
      <p:sp>
        <p:nvSpPr>
          <p:cNvPr id="504" name="CustomShape 62"/>
          <p:cNvSpPr/>
          <p:nvPr/>
        </p:nvSpPr>
        <p:spPr>
          <a:xfrm>
            <a:off x="409320" y="0"/>
            <a:ext cx="111960" cy="8280"/>
          </a:xfrm>
          <a:custGeom>
            <a:avLst/>
            <a:gdLst/>
            <a:ahLst/>
            <a:rect l="l" t="t" r="r" b="b"/>
            <a:pathLst>
              <a:path w="2257" h="17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style>
          <a:lnRef idx="0"/>
          <a:fillRef idx="0"/>
          <a:effectRef idx="0"/>
          <a:fontRef idx="minor"/>
        </p:style>
      </p:sp>
      <p:sp>
        <p:nvSpPr>
          <p:cNvPr id="505" name="CustomShape 63"/>
          <p:cNvSpPr/>
          <p:nvPr/>
        </p:nvSpPr>
        <p:spPr>
          <a:xfrm>
            <a:off x="660960" y="5040"/>
            <a:ext cx="123840" cy="133920"/>
          </a:xfrm>
          <a:custGeom>
            <a:avLst/>
            <a:gdLst/>
            <a:ahLst/>
            <a:rect l="l" t="t" r="r" b="b"/>
            <a:pathLst>
              <a:path w="2493" h="2695">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style>
          <a:lnRef idx="0"/>
          <a:fillRef idx="0"/>
          <a:effectRef idx="0"/>
          <a:fontRef idx="minor"/>
        </p:style>
      </p:sp>
      <p:sp>
        <p:nvSpPr>
          <p:cNvPr id="506" name="CustomShape 64"/>
          <p:cNvSpPr/>
          <p:nvPr/>
        </p:nvSpPr>
        <p:spPr>
          <a:xfrm>
            <a:off x="432720" y="75600"/>
            <a:ext cx="34920" cy="51840"/>
          </a:xfrm>
          <a:custGeom>
            <a:avLst/>
            <a:gdLst/>
            <a:ahLst/>
            <a:rect l="l" t="t" r="r" b="b"/>
            <a:pathLst>
              <a:path w="708" h="1045">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style>
          <a:lnRef idx="0"/>
          <a:fillRef idx="0"/>
          <a:effectRef idx="0"/>
          <a:fontRef idx="minor"/>
        </p:style>
      </p:sp>
      <p:sp>
        <p:nvSpPr>
          <p:cNvPr id="507" name="CustomShape 65"/>
          <p:cNvSpPr/>
          <p:nvPr/>
        </p:nvSpPr>
        <p:spPr>
          <a:xfrm>
            <a:off x="390960" y="20160"/>
            <a:ext cx="115560" cy="120600"/>
          </a:xfrm>
          <a:custGeom>
            <a:avLst/>
            <a:gdLst/>
            <a:ahLst/>
            <a:rect l="l" t="t" r="r" b="b"/>
            <a:pathLst>
              <a:path w="2324" h="2425">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style>
          <a:lnRef idx="0"/>
          <a:fillRef idx="0"/>
          <a:effectRef idx="0"/>
          <a:fontRef idx="minor"/>
        </p:style>
      </p:sp>
      <p:sp>
        <p:nvSpPr>
          <p:cNvPr id="508" name="CustomShape 66"/>
          <p:cNvSpPr/>
          <p:nvPr/>
        </p:nvSpPr>
        <p:spPr>
          <a:xfrm>
            <a:off x="540000" y="0"/>
            <a:ext cx="8280" cy="1440"/>
          </a:xfrm>
          <a:custGeom>
            <a:avLst/>
            <a:gdLst/>
            <a:ahLst/>
            <a:rect l="l" t="t" r="r" b="b"/>
            <a:pathLst>
              <a:path w="170" h="35">
                <a:moveTo>
                  <a:pt x="1" y="1"/>
                </a:moveTo>
                <a:lnTo>
                  <a:pt x="35" y="34"/>
                </a:lnTo>
                <a:lnTo>
                  <a:pt x="136" y="34"/>
                </a:lnTo>
                <a:lnTo>
                  <a:pt x="169" y="1"/>
                </a:lnTo>
                <a:close/>
              </a:path>
            </a:pathLst>
          </a:custGeom>
          <a:solidFill>
            <a:schemeClr val="accent4"/>
          </a:solidFill>
          <a:ln>
            <a:noFill/>
          </a:ln>
        </p:spPr>
        <p:style>
          <a:lnRef idx="0"/>
          <a:fillRef idx="0"/>
          <a:effectRef idx="0"/>
          <a:fontRef idx="minor"/>
        </p:style>
      </p:sp>
      <p:sp>
        <p:nvSpPr>
          <p:cNvPr id="509" name="CustomShape 67"/>
          <p:cNvSpPr/>
          <p:nvPr/>
        </p:nvSpPr>
        <p:spPr>
          <a:xfrm>
            <a:off x="882360" y="130680"/>
            <a:ext cx="123840" cy="133920"/>
          </a:xfrm>
          <a:custGeom>
            <a:avLst/>
            <a:gdLst/>
            <a:ahLst/>
            <a:rect l="l" t="t" r="r" b="b"/>
            <a:pathLst>
              <a:path w="2492" h="2695">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style>
          <a:lnRef idx="0"/>
          <a:fillRef idx="0"/>
          <a:effectRef idx="0"/>
          <a:fontRef idx="minor"/>
        </p:style>
      </p:sp>
      <p:sp>
        <p:nvSpPr>
          <p:cNvPr id="510" name="CustomShape 68"/>
          <p:cNvSpPr/>
          <p:nvPr/>
        </p:nvSpPr>
        <p:spPr>
          <a:xfrm>
            <a:off x="885600" y="276840"/>
            <a:ext cx="12960" cy="115560"/>
          </a:xfrm>
          <a:custGeom>
            <a:avLst/>
            <a:gdLst/>
            <a:ahLst/>
            <a:rect l="l" t="t" r="r" b="b"/>
            <a:pathLst>
              <a:path w="270" h="2325">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style>
          <a:lnRef idx="0"/>
          <a:fillRef idx="0"/>
          <a:effectRef idx="0"/>
          <a:fontRef idx="minor"/>
        </p:style>
      </p:sp>
      <p:sp>
        <p:nvSpPr>
          <p:cNvPr id="511" name="CustomShape 69"/>
          <p:cNvSpPr/>
          <p:nvPr/>
        </p:nvSpPr>
        <p:spPr>
          <a:xfrm>
            <a:off x="934200" y="181080"/>
            <a:ext cx="29880" cy="34920"/>
          </a:xfrm>
          <a:custGeom>
            <a:avLst/>
            <a:gdLst/>
            <a:ahLst/>
            <a:rect l="l" t="t" r="r" b="b"/>
            <a:pathLst>
              <a:path w="607" h="708">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style>
          <a:lnRef idx="0"/>
          <a:fillRef idx="0"/>
          <a:effectRef idx="0"/>
          <a:fontRef idx="minor"/>
        </p:style>
      </p:sp>
      <p:sp>
        <p:nvSpPr>
          <p:cNvPr id="512" name="CustomShape 70"/>
          <p:cNvSpPr/>
          <p:nvPr/>
        </p:nvSpPr>
        <p:spPr>
          <a:xfrm>
            <a:off x="941040" y="0"/>
            <a:ext cx="127080" cy="117000"/>
          </a:xfrm>
          <a:custGeom>
            <a:avLst/>
            <a:gdLst/>
            <a:ahLst/>
            <a:rect l="l" t="t" r="r" b="b"/>
            <a:pathLst>
              <a:path w="2560" h="2358">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style>
          <a:lnRef idx="0"/>
          <a:fillRef idx="0"/>
          <a:effectRef idx="0"/>
          <a:fontRef idx="minor"/>
        </p:style>
      </p:sp>
      <p:sp>
        <p:nvSpPr>
          <p:cNvPr id="513" name="CustomShape 71"/>
          <p:cNvSpPr/>
          <p:nvPr/>
        </p:nvSpPr>
        <p:spPr>
          <a:xfrm>
            <a:off x="1412640" y="48600"/>
            <a:ext cx="29880" cy="34920"/>
          </a:xfrm>
          <a:custGeom>
            <a:avLst/>
            <a:gdLst/>
            <a:ahLst/>
            <a:rect l="l" t="t" r="r" b="b"/>
            <a:pathLst>
              <a:path w="607" h="708">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style>
          <a:lnRef idx="0"/>
          <a:fillRef idx="0"/>
          <a:effectRef idx="0"/>
          <a:fontRef idx="minor"/>
        </p:style>
      </p:sp>
      <p:sp>
        <p:nvSpPr>
          <p:cNvPr id="514" name="CustomShape 72"/>
          <p:cNvSpPr/>
          <p:nvPr/>
        </p:nvSpPr>
        <p:spPr>
          <a:xfrm>
            <a:off x="654120" y="189720"/>
            <a:ext cx="28080" cy="41760"/>
          </a:xfrm>
          <a:custGeom>
            <a:avLst/>
            <a:gdLst/>
            <a:ahLst/>
            <a:rect l="l" t="t" r="r" b="b"/>
            <a:pathLst>
              <a:path w="573" h="842">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style>
          <a:lnRef idx="0"/>
          <a:fillRef idx="0"/>
          <a:effectRef idx="0"/>
          <a:fontRef idx="minor"/>
        </p:style>
      </p:sp>
      <p:sp>
        <p:nvSpPr>
          <p:cNvPr id="515" name="CustomShape 73"/>
          <p:cNvSpPr/>
          <p:nvPr/>
        </p:nvSpPr>
        <p:spPr>
          <a:xfrm>
            <a:off x="610560" y="147600"/>
            <a:ext cx="117000" cy="118800"/>
          </a:xfrm>
          <a:custGeom>
            <a:avLst/>
            <a:gdLst/>
            <a:ahLst/>
            <a:rect l="l" t="t" r="r" b="b"/>
            <a:pathLst>
              <a:path w="2358" h="2391">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style>
          <a:lnRef idx="0"/>
          <a:fillRef idx="0"/>
          <a:effectRef idx="0"/>
          <a:fontRef idx="minor"/>
        </p:style>
      </p:sp>
      <p:sp>
        <p:nvSpPr>
          <p:cNvPr id="516" name="CustomShape 74"/>
          <p:cNvSpPr/>
          <p:nvPr/>
        </p:nvSpPr>
        <p:spPr>
          <a:xfrm>
            <a:off x="786960" y="186120"/>
            <a:ext cx="41760" cy="36720"/>
          </a:xfrm>
          <a:custGeom>
            <a:avLst/>
            <a:gdLst/>
            <a:ahLst/>
            <a:rect l="l" t="t" r="r" b="b"/>
            <a:pathLst>
              <a:path w="842" h="7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style>
          <a:lnRef idx="0"/>
          <a:fillRef idx="0"/>
          <a:effectRef idx="0"/>
          <a:fontRef idx="minor"/>
        </p:style>
      </p:sp>
      <p:sp>
        <p:nvSpPr>
          <p:cNvPr id="517" name="CustomShape 75"/>
          <p:cNvSpPr/>
          <p:nvPr/>
        </p:nvSpPr>
        <p:spPr>
          <a:xfrm>
            <a:off x="709560" y="72000"/>
            <a:ext cx="34920" cy="48240"/>
          </a:xfrm>
          <a:custGeom>
            <a:avLst/>
            <a:gdLst/>
            <a:ahLst/>
            <a:rect l="l" t="t" r="r" b="b"/>
            <a:pathLst>
              <a:path w="708" h="977">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style>
          <a:lnRef idx="0"/>
          <a:fillRef idx="0"/>
          <a:effectRef idx="0"/>
          <a:fontRef idx="minor"/>
        </p:style>
      </p:sp>
      <p:sp>
        <p:nvSpPr>
          <p:cNvPr id="518" name="CustomShape 76"/>
          <p:cNvSpPr/>
          <p:nvPr/>
        </p:nvSpPr>
        <p:spPr>
          <a:xfrm>
            <a:off x="741600" y="140760"/>
            <a:ext cx="127080" cy="120600"/>
          </a:xfrm>
          <a:custGeom>
            <a:avLst/>
            <a:gdLst/>
            <a:ahLst/>
            <a:rect l="l" t="t" r="r" b="b"/>
            <a:pathLst>
              <a:path w="2559" h="2425">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style>
          <a:lnRef idx="0"/>
          <a:fillRef idx="0"/>
          <a:effectRef idx="0"/>
          <a:fontRef idx="minor"/>
        </p:style>
      </p:sp>
      <p:sp>
        <p:nvSpPr>
          <p:cNvPr id="519" name="CustomShape 77"/>
          <p:cNvSpPr/>
          <p:nvPr/>
        </p:nvSpPr>
        <p:spPr>
          <a:xfrm>
            <a:off x="211320" y="297000"/>
            <a:ext cx="130680" cy="120600"/>
          </a:xfrm>
          <a:custGeom>
            <a:avLst/>
            <a:gdLst/>
            <a:ahLst/>
            <a:rect l="l" t="t" r="r" b="b"/>
            <a:pathLst>
              <a:path w="2627" h="2426">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style>
          <a:lnRef idx="0"/>
          <a:fillRef idx="0"/>
          <a:effectRef idx="0"/>
          <a:fontRef idx="minor"/>
        </p:style>
      </p:sp>
      <p:sp>
        <p:nvSpPr>
          <p:cNvPr id="520" name="CustomShape 78"/>
          <p:cNvSpPr/>
          <p:nvPr/>
        </p:nvSpPr>
        <p:spPr>
          <a:xfrm>
            <a:off x="1734480" y="504720"/>
            <a:ext cx="122040" cy="147240"/>
          </a:xfrm>
          <a:custGeom>
            <a:avLst/>
            <a:gdLst/>
            <a:ahLst/>
            <a:rect l="l" t="t" r="r" b="b"/>
            <a:pathLst>
              <a:path w="2459" h="2964">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style>
          <a:lnRef idx="0"/>
          <a:fillRef idx="0"/>
          <a:effectRef idx="0"/>
          <a:fontRef idx="minor"/>
        </p:style>
      </p:sp>
      <p:sp>
        <p:nvSpPr>
          <p:cNvPr id="521" name="CustomShape 79"/>
          <p:cNvSpPr/>
          <p:nvPr/>
        </p:nvSpPr>
        <p:spPr>
          <a:xfrm>
            <a:off x="1873800" y="567000"/>
            <a:ext cx="127080" cy="80280"/>
          </a:xfrm>
          <a:custGeom>
            <a:avLst/>
            <a:gdLst/>
            <a:ahLst/>
            <a:rect l="l" t="t" r="r" b="b"/>
            <a:pathLst>
              <a:path w="2560" h="1617">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style>
          <a:lnRef idx="0"/>
          <a:fillRef idx="0"/>
          <a:effectRef idx="0"/>
          <a:fontRef idx="minor"/>
        </p:style>
      </p:sp>
      <p:sp>
        <p:nvSpPr>
          <p:cNvPr id="522" name="CustomShape 80"/>
          <p:cNvSpPr/>
          <p:nvPr/>
        </p:nvSpPr>
        <p:spPr>
          <a:xfrm>
            <a:off x="1924200" y="590400"/>
            <a:ext cx="26640" cy="36720"/>
          </a:xfrm>
          <a:custGeom>
            <a:avLst/>
            <a:gdLst/>
            <a:ahLst/>
            <a:rect l="l" t="t" r="r" b="b"/>
            <a:pathLst>
              <a:path w="540" h="742">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style>
          <a:lnRef idx="0"/>
          <a:fillRef idx="0"/>
          <a:effectRef idx="0"/>
          <a:fontRef idx="minor"/>
        </p:style>
      </p:sp>
      <p:sp>
        <p:nvSpPr>
          <p:cNvPr id="523" name="CustomShape 81"/>
          <p:cNvSpPr/>
          <p:nvPr/>
        </p:nvSpPr>
        <p:spPr>
          <a:xfrm>
            <a:off x="1776600" y="528480"/>
            <a:ext cx="43200" cy="28080"/>
          </a:xfrm>
          <a:custGeom>
            <a:avLst/>
            <a:gdLst/>
            <a:ahLst/>
            <a:rect l="l" t="t" r="r" b="b"/>
            <a:pathLst>
              <a:path w="876" h="573">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style>
          <a:lnRef idx="0"/>
          <a:fillRef idx="0"/>
          <a:effectRef idx="0"/>
          <a:fontRef idx="minor"/>
        </p:style>
      </p:sp>
      <p:sp>
        <p:nvSpPr>
          <p:cNvPr id="524" name="CustomShape 82"/>
          <p:cNvSpPr/>
          <p:nvPr/>
        </p:nvSpPr>
        <p:spPr>
          <a:xfrm>
            <a:off x="1689120" y="358920"/>
            <a:ext cx="303480" cy="140760"/>
          </a:xfrm>
          <a:custGeom>
            <a:avLst/>
            <a:gdLst/>
            <a:ahLst/>
            <a:rect l="l" t="t" r="r" b="b"/>
            <a:pathLst>
              <a:path w="6095" h="2829">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style>
          <a:lnRef idx="0"/>
          <a:fillRef idx="0"/>
          <a:effectRef idx="0"/>
          <a:fontRef idx="minor"/>
        </p:style>
      </p:sp>
      <p:sp>
        <p:nvSpPr>
          <p:cNvPr id="525" name="CustomShape 83"/>
          <p:cNvSpPr/>
          <p:nvPr/>
        </p:nvSpPr>
        <p:spPr>
          <a:xfrm>
            <a:off x="120960" y="568800"/>
            <a:ext cx="123840" cy="154080"/>
          </a:xfrm>
          <a:custGeom>
            <a:avLst/>
            <a:gdLst/>
            <a:ahLst/>
            <a:rect l="l" t="t" r="r" b="b"/>
            <a:pathLst>
              <a:path w="2493" h="3098">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style>
          <a:lnRef idx="0"/>
          <a:fillRef idx="0"/>
          <a:effectRef idx="0"/>
          <a:fontRef idx="minor"/>
        </p:style>
      </p:sp>
      <p:sp>
        <p:nvSpPr>
          <p:cNvPr id="526" name="CustomShape 84"/>
          <p:cNvSpPr/>
          <p:nvPr/>
        </p:nvSpPr>
        <p:spPr>
          <a:xfrm>
            <a:off x="1274760" y="519840"/>
            <a:ext cx="159120" cy="144000"/>
          </a:xfrm>
          <a:custGeom>
            <a:avLst/>
            <a:gdLst/>
            <a:ahLst/>
            <a:rect l="l" t="t" r="r" b="b"/>
            <a:pathLst>
              <a:path w="3199" h="2897">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style>
          <a:lnRef idx="0"/>
          <a:fillRef idx="0"/>
          <a:effectRef idx="0"/>
          <a:fontRef idx="minor"/>
        </p:style>
      </p:sp>
      <p:sp>
        <p:nvSpPr>
          <p:cNvPr id="527" name="CustomShape 85"/>
          <p:cNvSpPr/>
          <p:nvPr/>
        </p:nvSpPr>
        <p:spPr>
          <a:xfrm>
            <a:off x="402840" y="555120"/>
            <a:ext cx="170640" cy="149040"/>
          </a:xfrm>
          <a:custGeom>
            <a:avLst/>
            <a:gdLst/>
            <a:ahLst/>
            <a:rect l="l" t="t" r="r" b="b"/>
            <a:pathLst>
              <a:path w="3435" h="2998">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style>
          <a:lnRef idx="0"/>
          <a:fillRef idx="0"/>
          <a:effectRef idx="0"/>
          <a:fontRef idx="minor"/>
        </p:style>
      </p:sp>
      <p:sp>
        <p:nvSpPr>
          <p:cNvPr id="528" name="CustomShape 86"/>
          <p:cNvSpPr/>
          <p:nvPr/>
        </p:nvSpPr>
        <p:spPr>
          <a:xfrm>
            <a:off x="1890360" y="21960"/>
            <a:ext cx="55080" cy="39960"/>
          </a:xfrm>
          <a:custGeom>
            <a:avLst/>
            <a:gdLst/>
            <a:ahLst/>
            <a:rect l="l" t="t" r="r" b="b"/>
            <a:pathLst>
              <a:path w="1112" h="809">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style>
          <a:lnRef idx="0"/>
          <a:fillRef idx="0"/>
          <a:effectRef idx="0"/>
          <a:fontRef idx="minor"/>
        </p:style>
      </p:sp>
      <p:sp>
        <p:nvSpPr>
          <p:cNvPr id="529" name="CustomShape 87"/>
          <p:cNvSpPr/>
          <p:nvPr/>
        </p:nvSpPr>
        <p:spPr>
          <a:xfrm>
            <a:off x="390960" y="0"/>
            <a:ext cx="9720" cy="11520"/>
          </a:xfrm>
          <a:custGeom>
            <a:avLst/>
            <a:gdLst/>
            <a:ahLst/>
            <a:rect l="l" t="t" r="r" b="b"/>
            <a:pathLst>
              <a:path w="203" h="237">
                <a:moveTo>
                  <a:pt x="0" y="1"/>
                </a:moveTo>
                <a:lnTo>
                  <a:pt x="0" y="135"/>
                </a:lnTo>
                <a:lnTo>
                  <a:pt x="34" y="203"/>
                </a:lnTo>
                <a:lnTo>
                  <a:pt x="101" y="236"/>
                </a:lnTo>
                <a:lnTo>
                  <a:pt x="169" y="203"/>
                </a:lnTo>
                <a:lnTo>
                  <a:pt x="202" y="135"/>
                </a:lnTo>
                <a:lnTo>
                  <a:pt x="202" y="1"/>
                </a:lnTo>
                <a:close/>
              </a:path>
            </a:pathLst>
          </a:custGeom>
          <a:solidFill>
            <a:schemeClr val="accent4"/>
          </a:solidFill>
          <a:ln>
            <a:noFill/>
          </a:ln>
        </p:spPr>
        <p:style>
          <a:lnRef idx="0"/>
          <a:fillRef idx="0"/>
          <a:effectRef idx="0"/>
          <a:fontRef idx="minor"/>
        </p:style>
      </p:sp>
      <p:sp>
        <p:nvSpPr>
          <p:cNvPr id="530" name="CustomShape 88"/>
          <p:cNvSpPr/>
          <p:nvPr/>
        </p:nvSpPr>
        <p:spPr>
          <a:xfrm>
            <a:off x="853920" y="404280"/>
            <a:ext cx="123840" cy="133920"/>
          </a:xfrm>
          <a:custGeom>
            <a:avLst/>
            <a:gdLst/>
            <a:ahLst/>
            <a:rect l="l" t="t" r="r" b="b"/>
            <a:pathLst>
              <a:path w="2493" h="2695">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style>
          <a:lnRef idx="0"/>
          <a:fillRef idx="0"/>
          <a:effectRef idx="0"/>
          <a:fontRef idx="minor"/>
        </p:style>
      </p:sp>
      <p:sp>
        <p:nvSpPr>
          <p:cNvPr id="531" name="CustomShape 89"/>
          <p:cNvSpPr/>
          <p:nvPr/>
        </p:nvSpPr>
        <p:spPr>
          <a:xfrm>
            <a:off x="1333440" y="248400"/>
            <a:ext cx="127080" cy="125640"/>
          </a:xfrm>
          <a:custGeom>
            <a:avLst/>
            <a:gdLst/>
            <a:ahLst/>
            <a:rect l="l" t="t" r="r" b="b"/>
            <a:pathLst>
              <a:path w="2560" h="2526">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style>
          <a:lnRef idx="0"/>
          <a:fillRef idx="0"/>
          <a:effectRef idx="0"/>
          <a:fontRef idx="minor"/>
        </p:style>
      </p:sp>
      <p:sp>
        <p:nvSpPr>
          <p:cNvPr id="532" name="CustomShape 90"/>
          <p:cNvSpPr/>
          <p:nvPr/>
        </p:nvSpPr>
        <p:spPr>
          <a:xfrm>
            <a:off x="712800" y="414360"/>
            <a:ext cx="127080" cy="118800"/>
          </a:xfrm>
          <a:custGeom>
            <a:avLst/>
            <a:gdLst/>
            <a:ahLst/>
            <a:rect l="l" t="t" r="r" b="b"/>
            <a:pathLst>
              <a:path w="2560" h="2392">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style>
          <a:lnRef idx="0"/>
          <a:fillRef idx="0"/>
          <a:effectRef idx="0"/>
          <a:fontRef idx="minor"/>
        </p:style>
      </p:sp>
      <p:sp>
        <p:nvSpPr>
          <p:cNvPr id="533" name="CustomShape 91"/>
          <p:cNvSpPr/>
          <p:nvPr/>
        </p:nvSpPr>
        <p:spPr>
          <a:xfrm>
            <a:off x="1162440" y="122400"/>
            <a:ext cx="127080" cy="120600"/>
          </a:xfrm>
          <a:custGeom>
            <a:avLst/>
            <a:gdLst/>
            <a:ahLst/>
            <a:rect l="l" t="t" r="r" b="b"/>
            <a:pathLst>
              <a:path w="2560" h="2425">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style>
          <a:lnRef idx="0"/>
          <a:fillRef idx="0"/>
          <a:effectRef idx="0"/>
          <a:fontRef idx="minor"/>
        </p:style>
      </p:sp>
      <p:sp>
        <p:nvSpPr>
          <p:cNvPr id="534" name="CustomShape 92"/>
          <p:cNvSpPr/>
          <p:nvPr/>
        </p:nvSpPr>
        <p:spPr>
          <a:xfrm>
            <a:off x="1387440" y="297000"/>
            <a:ext cx="34920" cy="41760"/>
          </a:xfrm>
          <a:custGeom>
            <a:avLst/>
            <a:gdLst/>
            <a:ahLst/>
            <a:rect l="l" t="t" r="r" b="b"/>
            <a:pathLst>
              <a:path w="708" h="843">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style>
          <a:lnRef idx="0"/>
          <a:fillRef idx="0"/>
          <a:effectRef idx="0"/>
          <a:fontRef idx="minor"/>
        </p:style>
      </p:sp>
      <p:sp>
        <p:nvSpPr>
          <p:cNvPr id="535" name="CustomShape 93"/>
          <p:cNvSpPr/>
          <p:nvPr/>
        </p:nvSpPr>
        <p:spPr>
          <a:xfrm>
            <a:off x="895680" y="444600"/>
            <a:ext cx="36720" cy="45000"/>
          </a:xfrm>
          <a:custGeom>
            <a:avLst/>
            <a:gdLst/>
            <a:ahLst/>
            <a:rect l="l" t="t" r="r" b="b"/>
            <a:pathLst>
              <a:path w="742" h="91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style>
          <a:lnRef idx="0"/>
          <a:fillRef idx="0"/>
          <a:effectRef idx="0"/>
          <a:fontRef idx="minor"/>
        </p:style>
      </p:sp>
      <p:sp>
        <p:nvSpPr>
          <p:cNvPr id="536" name="CustomShape 94"/>
          <p:cNvSpPr/>
          <p:nvPr/>
        </p:nvSpPr>
        <p:spPr>
          <a:xfrm>
            <a:off x="583920" y="419400"/>
            <a:ext cx="115560" cy="118800"/>
          </a:xfrm>
          <a:custGeom>
            <a:avLst/>
            <a:gdLst/>
            <a:ahLst/>
            <a:rect l="l" t="t" r="r" b="b"/>
            <a:pathLst>
              <a:path w="2324" h="2392">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style>
          <a:lnRef idx="0"/>
          <a:fillRef idx="0"/>
          <a:effectRef idx="0"/>
          <a:fontRef idx="minor"/>
        </p:style>
      </p:sp>
      <p:sp>
        <p:nvSpPr>
          <p:cNvPr id="537" name="CustomShape 95"/>
          <p:cNvSpPr/>
          <p:nvPr/>
        </p:nvSpPr>
        <p:spPr>
          <a:xfrm>
            <a:off x="761760" y="452880"/>
            <a:ext cx="36720" cy="31680"/>
          </a:xfrm>
          <a:custGeom>
            <a:avLst/>
            <a:gdLst/>
            <a:ahLst/>
            <a:rect l="l" t="t" r="r" b="b"/>
            <a:pathLst>
              <a:path w="741" h="64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style>
          <a:lnRef idx="0"/>
          <a:fillRef idx="0"/>
          <a:effectRef idx="0"/>
          <a:fontRef idx="minor"/>
        </p:style>
      </p:sp>
      <p:sp>
        <p:nvSpPr>
          <p:cNvPr id="538" name="CustomShape 96"/>
          <p:cNvSpPr/>
          <p:nvPr/>
        </p:nvSpPr>
        <p:spPr>
          <a:xfrm>
            <a:off x="434520" y="422640"/>
            <a:ext cx="127080" cy="120600"/>
          </a:xfrm>
          <a:custGeom>
            <a:avLst/>
            <a:gdLst/>
            <a:ahLst/>
            <a:rect l="l" t="t" r="r" b="b"/>
            <a:pathLst>
              <a:path w="2560" h="2425">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style>
          <a:lnRef idx="0"/>
          <a:fillRef idx="0"/>
          <a:effectRef idx="0"/>
          <a:fontRef idx="minor"/>
        </p:style>
      </p:sp>
      <p:sp>
        <p:nvSpPr>
          <p:cNvPr id="539" name="CustomShape 97"/>
          <p:cNvSpPr/>
          <p:nvPr/>
        </p:nvSpPr>
        <p:spPr>
          <a:xfrm>
            <a:off x="624240" y="461160"/>
            <a:ext cx="29880" cy="29880"/>
          </a:xfrm>
          <a:custGeom>
            <a:avLst/>
            <a:gdLst/>
            <a:ahLst/>
            <a:rect l="l" t="t" r="r" b="b"/>
            <a:pathLst>
              <a:path w="607" h="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style>
          <a:lnRef idx="0"/>
          <a:fillRef idx="0"/>
          <a:effectRef idx="0"/>
          <a:fontRef idx="minor"/>
        </p:style>
      </p:sp>
      <p:sp>
        <p:nvSpPr>
          <p:cNvPr id="540" name="CustomShape 98"/>
          <p:cNvSpPr/>
          <p:nvPr/>
        </p:nvSpPr>
        <p:spPr>
          <a:xfrm>
            <a:off x="1476360" y="246600"/>
            <a:ext cx="110520" cy="122040"/>
          </a:xfrm>
          <a:custGeom>
            <a:avLst/>
            <a:gdLst/>
            <a:ahLst/>
            <a:rect l="l" t="t" r="r" b="b"/>
            <a:pathLst>
              <a:path w="2223" h="2459">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style>
          <a:lnRef idx="0"/>
          <a:fillRef idx="0"/>
          <a:effectRef idx="0"/>
          <a:fontRef idx="minor"/>
        </p:style>
      </p:sp>
      <p:sp>
        <p:nvSpPr>
          <p:cNvPr id="541" name="CustomShape 99"/>
          <p:cNvSpPr/>
          <p:nvPr/>
        </p:nvSpPr>
        <p:spPr>
          <a:xfrm>
            <a:off x="1856880" y="93960"/>
            <a:ext cx="135720" cy="253080"/>
          </a:xfrm>
          <a:custGeom>
            <a:avLst/>
            <a:gdLst/>
            <a:ahLst/>
            <a:rect l="l" t="t" r="r" b="b"/>
            <a:pathLst>
              <a:path w="2728" h="5085">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style>
          <a:lnRef idx="0"/>
          <a:fillRef idx="0"/>
          <a:effectRef idx="0"/>
          <a:fontRef idx="minor"/>
        </p:style>
      </p:sp>
      <p:sp>
        <p:nvSpPr>
          <p:cNvPr id="542" name="CustomShape 100"/>
          <p:cNvSpPr/>
          <p:nvPr/>
        </p:nvSpPr>
        <p:spPr>
          <a:xfrm>
            <a:off x="1756440" y="234720"/>
            <a:ext cx="122040" cy="120600"/>
          </a:xfrm>
          <a:custGeom>
            <a:avLst/>
            <a:gdLst/>
            <a:ahLst/>
            <a:rect l="l" t="t" r="r" b="b"/>
            <a:pathLst>
              <a:path w="2458" h="2425">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style>
          <a:lnRef idx="0"/>
          <a:fillRef idx="0"/>
          <a:effectRef idx="0"/>
          <a:fontRef idx="minor"/>
        </p:style>
      </p:sp>
      <p:sp>
        <p:nvSpPr>
          <p:cNvPr id="543" name="CustomShape 101"/>
          <p:cNvSpPr/>
          <p:nvPr/>
        </p:nvSpPr>
        <p:spPr>
          <a:xfrm>
            <a:off x="1640520" y="0"/>
            <a:ext cx="128880" cy="88560"/>
          </a:xfrm>
          <a:custGeom>
            <a:avLst/>
            <a:gdLst/>
            <a:ahLst/>
            <a:rect l="l" t="t" r="r" b="b"/>
            <a:pathLst>
              <a:path w="2593" h="1786">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style>
          <a:lnRef idx="0"/>
          <a:fillRef idx="0"/>
          <a:effectRef idx="0"/>
          <a:fontRef idx="minor"/>
        </p:style>
      </p:sp>
      <p:sp>
        <p:nvSpPr>
          <p:cNvPr id="544" name="CustomShape 102"/>
          <p:cNvSpPr/>
          <p:nvPr/>
        </p:nvSpPr>
        <p:spPr>
          <a:xfrm>
            <a:off x="1910520" y="162720"/>
            <a:ext cx="51840" cy="45000"/>
          </a:xfrm>
          <a:custGeom>
            <a:avLst/>
            <a:gdLst/>
            <a:ahLst/>
            <a:rect l="l" t="t" r="r" b="b"/>
            <a:pathLst>
              <a:path w="1045" h="91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style>
          <a:lnRef idx="0"/>
          <a:fillRef idx="0"/>
          <a:effectRef idx="0"/>
          <a:fontRef idx="minor"/>
        </p:style>
      </p:sp>
      <p:sp>
        <p:nvSpPr>
          <p:cNvPr id="545" name="CustomShape 103"/>
          <p:cNvSpPr/>
          <p:nvPr/>
        </p:nvSpPr>
        <p:spPr>
          <a:xfrm>
            <a:off x="1721160" y="100800"/>
            <a:ext cx="125640" cy="118800"/>
          </a:xfrm>
          <a:custGeom>
            <a:avLst/>
            <a:gdLst/>
            <a:ahLst/>
            <a:rect l="l" t="t" r="r" b="b"/>
            <a:pathLst>
              <a:path w="2526" h="2392">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style>
          <a:lnRef idx="0"/>
          <a:fillRef idx="0"/>
          <a:effectRef idx="0"/>
          <a:fontRef idx="minor"/>
        </p:style>
      </p:sp>
      <p:sp>
        <p:nvSpPr>
          <p:cNvPr id="546" name="CustomShape 104"/>
          <p:cNvSpPr/>
          <p:nvPr/>
        </p:nvSpPr>
        <p:spPr>
          <a:xfrm>
            <a:off x="1581840" y="102240"/>
            <a:ext cx="123840" cy="135720"/>
          </a:xfrm>
          <a:custGeom>
            <a:avLst/>
            <a:gdLst/>
            <a:ahLst/>
            <a:rect l="l" t="t" r="r" b="b"/>
            <a:pathLst>
              <a:path w="2493" h="2728">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style>
          <a:lnRef idx="0"/>
          <a:fillRef idx="0"/>
          <a:effectRef idx="0"/>
          <a:fontRef idx="minor"/>
        </p:style>
      </p:sp>
      <p:sp>
        <p:nvSpPr>
          <p:cNvPr id="547" name="CustomShape 105"/>
          <p:cNvSpPr/>
          <p:nvPr/>
        </p:nvSpPr>
        <p:spPr>
          <a:xfrm>
            <a:off x="1612080" y="239760"/>
            <a:ext cx="128880" cy="120600"/>
          </a:xfrm>
          <a:custGeom>
            <a:avLst/>
            <a:gdLst/>
            <a:ahLst/>
            <a:rect l="l" t="t" r="r" b="b"/>
            <a:pathLst>
              <a:path w="2594" h="2425">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style>
          <a:lnRef idx="0"/>
          <a:fillRef idx="0"/>
          <a:effectRef idx="0"/>
          <a:fontRef idx="minor"/>
        </p:style>
      </p:sp>
      <p:sp>
        <p:nvSpPr>
          <p:cNvPr id="548" name="CustomShape 106"/>
          <p:cNvSpPr/>
          <p:nvPr/>
        </p:nvSpPr>
        <p:spPr>
          <a:xfrm>
            <a:off x="1781640" y="598680"/>
            <a:ext cx="43200" cy="24840"/>
          </a:xfrm>
          <a:custGeom>
            <a:avLst/>
            <a:gdLst/>
            <a:ahLst/>
            <a:rect l="l" t="t" r="r" b="b"/>
            <a:pathLst>
              <a:path w="876" h="50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style>
          <a:lnRef idx="0"/>
          <a:fillRef idx="0"/>
          <a:effectRef idx="0"/>
          <a:fontRef idx="minor"/>
        </p:style>
      </p:sp>
      <p:sp>
        <p:nvSpPr>
          <p:cNvPr id="549" name="CustomShape 107"/>
          <p:cNvSpPr/>
          <p:nvPr/>
        </p:nvSpPr>
        <p:spPr>
          <a:xfrm>
            <a:off x="1243080" y="303480"/>
            <a:ext cx="39960" cy="41760"/>
          </a:xfrm>
          <a:custGeom>
            <a:avLst/>
            <a:gdLst/>
            <a:ahLst/>
            <a:rect l="l" t="t" r="r" b="b"/>
            <a:pathLst>
              <a:path w="809" h="843">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style>
          <a:lnRef idx="0"/>
          <a:fillRef idx="0"/>
          <a:effectRef idx="0"/>
          <a:fontRef idx="minor"/>
        </p:style>
      </p:sp>
      <p:sp>
        <p:nvSpPr>
          <p:cNvPr id="550" name="CustomShape 108"/>
          <p:cNvSpPr/>
          <p:nvPr/>
        </p:nvSpPr>
        <p:spPr>
          <a:xfrm>
            <a:off x="1195920" y="254880"/>
            <a:ext cx="123840" cy="130680"/>
          </a:xfrm>
          <a:custGeom>
            <a:avLst/>
            <a:gdLst/>
            <a:ahLst/>
            <a:rect l="l" t="t" r="r" b="b"/>
            <a:pathLst>
              <a:path w="2492" h="2627">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style>
          <a:lnRef idx="0"/>
          <a:fillRef idx="0"/>
          <a:effectRef idx="0"/>
          <a:fontRef idx="minor"/>
        </p:style>
      </p:sp>
      <p:sp>
        <p:nvSpPr>
          <p:cNvPr id="551" name="CustomShape 109"/>
          <p:cNvSpPr/>
          <p:nvPr/>
        </p:nvSpPr>
        <p:spPr>
          <a:xfrm>
            <a:off x="1171080" y="435960"/>
            <a:ext cx="45000" cy="38160"/>
          </a:xfrm>
          <a:custGeom>
            <a:avLst/>
            <a:gdLst/>
            <a:ahLst/>
            <a:rect l="l" t="t" r="r" b="b"/>
            <a:pathLst>
              <a:path w="910" h="775">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style>
          <a:lnRef idx="0"/>
          <a:fillRef idx="0"/>
          <a:effectRef idx="0"/>
          <a:fontRef idx="minor"/>
        </p:style>
      </p:sp>
      <p:sp>
        <p:nvSpPr>
          <p:cNvPr id="552" name="CustomShape 110"/>
          <p:cNvSpPr/>
          <p:nvPr/>
        </p:nvSpPr>
        <p:spPr>
          <a:xfrm>
            <a:off x="1412640" y="385920"/>
            <a:ext cx="127080" cy="118800"/>
          </a:xfrm>
          <a:custGeom>
            <a:avLst/>
            <a:gdLst/>
            <a:ahLst/>
            <a:rect l="l" t="t" r="r" b="b"/>
            <a:pathLst>
              <a:path w="2559" h="2391">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style>
          <a:lnRef idx="0"/>
          <a:fillRef idx="0"/>
          <a:effectRef idx="0"/>
          <a:fontRef idx="minor"/>
        </p:style>
      </p:sp>
      <p:sp>
        <p:nvSpPr>
          <p:cNvPr id="553" name="CustomShape 111"/>
          <p:cNvSpPr/>
          <p:nvPr/>
        </p:nvSpPr>
        <p:spPr>
          <a:xfrm>
            <a:off x="1479600" y="155880"/>
            <a:ext cx="45000" cy="34920"/>
          </a:xfrm>
          <a:custGeom>
            <a:avLst/>
            <a:gdLst/>
            <a:ahLst/>
            <a:rect l="l" t="t" r="r" b="b"/>
            <a:pathLst>
              <a:path w="910" h="708">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style>
          <a:lnRef idx="0"/>
          <a:fillRef idx="0"/>
          <a:effectRef idx="0"/>
          <a:fontRef idx="minor"/>
        </p:style>
      </p:sp>
      <p:sp>
        <p:nvSpPr>
          <p:cNvPr id="554" name="CustomShape 112"/>
          <p:cNvSpPr/>
          <p:nvPr/>
        </p:nvSpPr>
        <p:spPr>
          <a:xfrm>
            <a:off x="1442520" y="533520"/>
            <a:ext cx="11520" cy="130680"/>
          </a:xfrm>
          <a:custGeom>
            <a:avLst/>
            <a:gdLst/>
            <a:ahLst/>
            <a:rect l="l" t="t" r="r" b="b"/>
            <a:pathLst>
              <a:path w="236" h="2627">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style>
          <a:lnRef idx="0"/>
          <a:fillRef idx="0"/>
          <a:effectRef idx="0"/>
          <a:fontRef idx="minor"/>
        </p:style>
      </p:sp>
      <p:sp>
        <p:nvSpPr>
          <p:cNvPr id="555" name="CustomShape 113"/>
          <p:cNvSpPr/>
          <p:nvPr/>
        </p:nvSpPr>
        <p:spPr>
          <a:xfrm>
            <a:off x="1647360" y="600480"/>
            <a:ext cx="21600" cy="33120"/>
          </a:xfrm>
          <a:custGeom>
            <a:avLst/>
            <a:gdLst/>
            <a:ahLst/>
            <a:rect l="l" t="t" r="r" b="b"/>
            <a:pathLst>
              <a:path w="439" h="675">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style>
          <a:lnRef idx="0"/>
          <a:fillRef idx="0"/>
          <a:effectRef idx="0"/>
          <a:fontRef idx="minor"/>
        </p:style>
      </p:sp>
      <p:sp>
        <p:nvSpPr>
          <p:cNvPr id="556" name="CustomShape 114"/>
          <p:cNvSpPr/>
          <p:nvPr/>
        </p:nvSpPr>
        <p:spPr>
          <a:xfrm>
            <a:off x="1553400" y="375840"/>
            <a:ext cx="123840" cy="133920"/>
          </a:xfrm>
          <a:custGeom>
            <a:avLst/>
            <a:gdLst/>
            <a:ahLst/>
            <a:rect l="l" t="t" r="r" b="b"/>
            <a:pathLst>
              <a:path w="2492" h="2694">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style>
          <a:lnRef idx="0"/>
          <a:fillRef idx="0"/>
          <a:effectRef idx="0"/>
          <a:fontRef idx="minor"/>
        </p:style>
      </p:sp>
      <p:sp>
        <p:nvSpPr>
          <p:cNvPr id="557" name="CustomShape 115"/>
          <p:cNvSpPr/>
          <p:nvPr/>
        </p:nvSpPr>
        <p:spPr>
          <a:xfrm>
            <a:off x="1447560" y="514800"/>
            <a:ext cx="128880" cy="150480"/>
          </a:xfrm>
          <a:custGeom>
            <a:avLst/>
            <a:gdLst/>
            <a:ahLst/>
            <a:rect l="l" t="t" r="r" b="b"/>
            <a:pathLst>
              <a:path w="2593" h="3031">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style>
          <a:lnRef idx="0"/>
          <a:fillRef idx="0"/>
          <a:effectRef idx="0"/>
          <a:fontRef idx="minor"/>
        </p:style>
      </p:sp>
      <p:sp>
        <p:nvSpPr>
          <p:cNvPr id="558" name="CustomShape 116"/>
          <p:cNvSpPr/>
          <p:nvPr/>
        </p:nvSpPr>
        <p:spPr>
          <a:xfrm>
            <a:off x="578880" y="536760"/>
            <a:ext cx="682560" cy="164160"/>
          </a:xfrm>
          <a:custGeom>
            <a:avLst/>
            <a:gdLst/>
            <a:ahLst/>
            <a:rect l="l" t="t" r="r" b="b"/>
            <a:pathLst>
              <a:path w="13704" h="330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style>
          <a:lnRef idx="0"/>
          <a:fillRef idx="0"/>
          <a:effectRef idx="0"/>
          <a:fontRef idx="minor"/>
        </p:style>
      </p:sp>
      <p:sp>
        <p:nvSpPr>
          <p:cNvPr id="559" name="CustomShape 117"/>
          <p:cNvSpPr/>
          <p:nvPr/>
        </p:nvSpPr>
        <p:spPr>
          <a:xfrm>
            <a:off x="1454400" y="409320"/>
            <a:ext cx="34920" cy="31680"/>
          </a:xfrm>
          <a:custGeom>
            <a:avLst/>
            <a:gdLst/>
            <a:ahLst/>
            <a:rect l="l" t="t" r="r" b="b"/>
            <a:pathLst>
              <a:path w="708" h="641">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style>
          <a:lnRef idx="0"/>
          <a:fillRef idx="0"/>
          <a:effectRef idx="0"/>
          <a:fontRef idx="minor"/>
        </p:style>
      </p:sp>
      <p:sp>
        <p:nvSpPr>
          <p:cNvPr id="560" name="CustomShape 118"/>
          <p:cNvSpPr/>
          <p:nvPr/>
        </p:nvSpPr>
        <p:spPr>
          <a:xfrm>
            <a:off x="0" y="439560"/>
            <a:ext cx="138960" cy="130680"/>
          </a:xfrm>
          <a:custGeom>
            <a:avLst/>
            <a:gdLst/>
            <a:ahLst/>
            <a:rect l="l" t="t" r="r" b="b"/>
            <a:pathLst>
              <a:path w="2796" h="2627">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style>
          <a:lnRef idx="0"/>
          <a:fillRef idx="0"/>
          <a:effectRef idx="0"/>
          <a:fontRef idx="minor"/>
        </p:style>
      </p:sp>
      <p:sp>
        <p:nvSpPr>
          <p:cNvPr id="561" name="CustomShape 119"/>
          <p:cNvSpPr/>
          <p:nvPr/>
        </p:nvSpPr>
        <p:spPr>
          <a:xfrm>
            <a:off x="261720" y="0"/>
            <a:ext cx="120600" cy="19800"/>
          </a:xfrm>
          <a:custGeom>
            <a:avLst/>
            <a:gdLst/>
            <a:ahLst/>
            <a:rect l="l" t="t" r="r" b="b"/>
            <a:pathLst>
              <a:path w="2426" h="405">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style>
          <a:lnRef idx="0"/>
          <a:fillRef idx="0"/>
          <a:effectRef idx="0"/>
          <a:fontRef idx="minor"/>
        </p:style>
      </p:sp>
      <p:sp>
        <p:nvSpPr>
          <p:cNvPr id="562" name="CustomShape 120"/>
          <p:cNvSpPr/>
          <p:nvPr/>
        </p:nvSpPr>
        <p:spPr>
          <a:xfrm>
            <a:off x="0" y="578880"/>
            <a:ext cx="106920" cy="138960"/>
          </a:xfrm>
          <a:custGeom>
            <a:avLst/>
            <a:gdLst/>
            <a:ahLst/>
            <a:rect l="l" t="t" r="r" b="b"/>
            <a:pathLst>
              <a:path w="2156" h="2795">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style>
          <a:lnRef idx="0"/>
          <a:fillRef idx="0"/>
          <a:effectRef idx="0"/>
          <a:fontRef idx="minor"/>
        </p:style>
      </p:sp>
      <p:sp>
        <p:nvSpPr>
          <p:cNvPr id="563" name="CustomShape 121"/>
          <p:cNvSpPr/>
          <p:nvPr/>
        </p:nvSpPr>
        <p:spPr>
          <a:xfrm>
            <a:off x="154440" y="432720"/>
            <a:ext cx="123840" cy="133920"/>
          </a:xfrm>
          <a:custGeom>
            <a:avLst/>
            <a:gdLst/>
            <a:ahLst/>
            <a:rect l="l" t="t" r="r" b="b"/>
            <a:pathLst>
              <a:path w="2492" h="2694">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style>
          <a:lnRef idx="0"/>
          <a:fillRef idx="0"/>
          <a:effectRef idx="0"/>
          <a:fontRef idx="minor"/>
        </p:style>
      </p:sp>
      <p:sp>
        <p:nvSpPr>
          <p:cNvPr id="564" name="CustomShape 122"/>
          <p:cNvSpPr/>
          <p:nvPr/>
        </p:nvSpPr>
        <p:spPr>
          <a:xfrm>
            <a:off x="1585080" y="248400"/>
            <a:ext cx="12960" cy="115560"/>
          </a:xfrm>
          <a:custGeom>
            <a:avLst/>
            <a:gdLst/>
            <a:ahLst/>
            <a:rect l="l" t="t" r="r" b="b"/>
            <a:pathLst>
              <a:path w="270" h="2324">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style>
          <a:lnRef idx="0"/>
          <a:fillRef idx="0"/>
          <a:effectRef idx="0"/>
          <a:fontRef idx="minor"/>
        </p:style>
      </p:sp>
      <p:sp>
        <p:nvSpPr>
          <p:cNvPr id="565" name="CustomShape 123"/>
          <p:cNvSpPr/>
          <p:nvPr/>
        </p:nvSpPr>
        <p:spPr>
          <a:xfrm>
            <a:off x="538560" y="325440"/>
            <a:ext cx="36720" cy="51840"/>
          </a:xfrm>
          <a:custGeom>
            <a:avLst/>
            <a:gdLst/>
            <a:ahLst/>
            <a:rect l="l" t="t" r="r" b="b"/>
            <a:pathLst>
              <a:path w="741" h="1045">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style>
          <a:lnRef idx="0"/>
          <a:fillRef idx="0"/>
          <a:effectRef idx="0"/>
          <a:fontRef idx="minor"/>
        </p:style>
      </p:sp>
      <p:sp>
        <p:nvSpPr>
          <p:cNvPr id="566" name="CustomShape 124"/>
          <p:cNvSpPr/>
          <p:nvPr/>
        </p:nvSpPr>
        <p:spPr>
          <a:xfrm>
            <a:off x="259920" y="567000"/>
            <a:ext cx="125640" cy="137160"/>
          </a:xfrm>
          <a:custGeom>
            <a:avLst/>
            <a:gdLst/>
            <a:ahLst/>
            <a:rect l="l" t="t" r="r" b="b"/>
            <a:pathLst>
              <a:path w="2526" h="2762">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style>
          <a:lnRef idx="0"/>
          <a:fillRef idx="0"/>
          <a:effectRef idx="0"/>
          <a:fontRef idx="minor"/>
        </p:style>
      </p:sp>
      <p:sp>
        <p:nvSpPr>
          <p:cNvPr id="567" name="CustomShape 125"/>
          <p:cNvSpPr/>
          <p:nvPr/>
        </p:nvSpPr>
        <p:spPr>
          <a:xfrm>
            <a:off x="495000" y="283320"/>
            <a:ext cx="123840" cy="130680"/>
          </a:xfrm>
          <a:custGeom>
            <a:avLst/>
            <a:gdLst/>
            <a:ahLst/>
            <a:rect l="l" t="t" r="r" b="b"/>
            <a:pathLst>
              <a:path w="2493" h="2627">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style>
          <a:lnRef idx="0"/>
          <a:fillRef idx="0"/>
          <a:effectRef idx="0"/>
          <a:fontRef idx="minor"/>
        </p:style>
      </p:sp>
      <p:sp>
        <p:nvSpPr>
          <p:cNvPr id="568" name="CustomShape 126"/>
          <p:cNvSpPr/>
          <p:nvPr/>
        </p:nvSpPr>
        <p:spPr>
          <a:xfrm>
            <a:off x="575280" y="424440"/>
            <a:ext cx="16560" cy="115560"/>
          </a:xfrm>
          <a:custGeom>
            <a:avLst/>
            <a:gdLst/>
            <a:ahLst/>
            <a:rect l="l" t="t" r="r" b="b"/>
            <a:pathLst>
              <a:path w="338" h="2324">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style>
          <a:lnRef idx="0"/>
          <a:fillRef idx="0"/>
          <a:effectRef idx="0"/>
          <a:fontRef idx="minor"/>
        </p:style>
      </p:sp>
      <p:sp>
        <p:nvSpPr>
          <p:cNvPr id="569" name="CustomShape 127"/>
          <p:cNvSpPr/>
          <p:nvPr/>
        </p:nvSpPr>
        <p:spPr>
          <a:xfrm>
            <a:off x="342360" y="469800"/>
            <a:ext cx="36720" cy="43200"/>
          </a:xfrm>
          <a:custGeom>
            <a:avLst/>
            <a:gdLst/>
            <a:ahLst/>
            <a:rect l="l" t="t" r="r" b="b"/>
            <a:pathLst>
              <a:path w="741" h="877">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style>
          <a:lnRef idx="0"/>
          <a:fillRef idx="0"/>
          <a:effectRef idx="0"/>
          <a:fontRef idx="minor"/>
        </p:style>
      </p:sp>
      <p:sp>
        <p:nvSpPr>
          <p:cNvPr id="570" name="CustomShape 128"/>
          <p:cNvSpPr/>
          <p:nvPr/>
        </p:nvSpPr>
        <p:spPr>
          <a:xfrm>
            <a:off x="293760" y="429480"/>
            <a:ext cx="125640" cy="118800"/>
          </a:xfrm>
          <a:custGeom>
            <a:avLst/>
            <a:gdLst/>
            <a:ahLst/>
            <a:rect l="l" t="t" r="r" b="b"/>
            <a:pathLst>
              <a:path w="2526" h="2392">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style>
          <a:lnRef idx="0"/>
          <a:fillRef idx="0"/>
          <a:effectRef idx="0"/>
          <a:fontRef idx="minor"/>
        </p:style>
      </p:sp>
      <p:sp>
        <p:nvSpPr>
          <p:cNvPr id="571" name="CustomShape 129"/>
          <p:cNvSpPr/>
          <p:nvPr/>
        </p:nvSpPr>
        <p:spPr>
          <a:xfrm>
            <a:off x="1134000" y="394200"/>
            <a:ext cx="128880" cy="120600"/>
          </a:xfrm>
          <a:custGeom>
            <a:avLst/>
            <a:gdLst/>
            <a:ahLst/>
            <a:rect l="l" t="t" r="r" b="b"/>
            <a:pathLst>
              <a:path w="2593" h="2425">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style>
          <a:lnRef idx="0"/>
          <a:fillRef idx="0"/>
          <a:effectRef idx="0"/>
          <a:fontRef idx="minor"/>
        </p:style>
      </p:sp>
      <p:sp>
        <p:nvSpPr>
          <p:cNvPr id="572" name="CustomShape 130"/>
          <p:cNvSpPr/>
          <p:nvPr/>
        </p:nvSpPr>
        <p:spPr>
          <a:xfrm>
            <a:off x="1598760" y="572040"/>
            <a:ext cx="128880" cy="83520"/>
          </a:xfrm>
          <a:custGeom>
            <a:avLst/>
            <a:gdLst/>
            <a:ahLst/>
            <a:rect l="l" t="t" r="r" b="b"/>
            <a:pathLst>
              <a:path w="2593" h="1684">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style>
          <a:lnRef idx="0"/>
          <a:fillRef idx="0"/>
          <a:effectRef idx="0"/>
          <a:fontRef idx="minor"/>
        </p:style>
      </p:sp>
      <p:sp>
        <p:nvSpPr>
          <p:cNvPr id="573" name="CustomShape 131"/>
          <p:cNvSpPr/>
          <p:nvPr/>
        </p:nvSpPr>
        <p:spPr>
          <a:xfrm>
            <a:off x="0" y="0"/>
            <a:ext cx="2049480" cy="772920"/>
          </a:xfrm>
          <a:custGeom>
            <a:avLst/>
            <a:gdLst/>
            <a:ahLst/>
            <a:rect l="l" t="t" r="r" b="b"/>
            <a:pathLst>
              <a:path w="41144" h="15522">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style>
          <a:lnRef idx="0"/>
          <a:fillRef idx="0"/>
          <a:effectRef idx="0"/>
          <a:fontRef idx="minor"/>
        </p:style>
      </p:sp>
      <p:sp>
        <p:nvSpPr>
          <p:cNvPr id="574" name="CustomShape 132"/>
          <p:cNvSpPr/>
          <p:nvPr/>
        </p:nvSpPr>
        <p:spPr>
          <a:xfrm>
            <a:off x="1872000" y="582120"/>
            <a:ext cx="9720" cy="66960"/>
          </a:xfrm>
          <a:custGeom>
            <a:avLst/>
            <a:gdLst/>
            <a:ahLst/>
            <a:rect l="l" t="t" r="r" b="b"/>
            <a:pathLst>
              <a:path w="203" h="1348">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style>
          <a:lnRef idx="0"/>
          <a:fillRef idx="0"/>
          <a:effectRef idx="0"/>
          <a:fontRef idx="minor"/>
        </p:style>
      </p:sp>
      <p:sp>
        <p:nvSpPr>
          <p:cNvPr id="575" name="CustomShape 133"/>
          <p:cNvSpPr/>
          <p:nvPr/>
        </p:nvSpPr>
        <p:spPr>
          <a:xfrm>
            <a:off x="1776600" y="0"/>
            <a:ext cx="199440" cy="83520"/>
          </a:xfrm>
          <a:custGeom>
            <a:avLst/>
            <a:gdLst/>
            <a:ahLst/>
            <a:rect l="l" t="t" r="r" b="b"/>
            <a:pathLst>
              <a:path w="4007" h="1685">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style>
          <a:lnRef idx="0"/>
          <a:fillRef idx="0"/>
          <a:effectRef idx="0"/>
          <a:fontRef idx="minor"/>
        </p:style>
      </p:sp>
      <p:sp>
        <p:nvSpPr>
          <p:cNvPr id="576" name="CustomShape 134"/>
          <p:cNvSpPr/>
          <p:nvPr/>
        </p:nvSpPr>
        <p:spPr>
          <a:xfrm>
            <a:off x="365760" y="204840"/>
            <a:ext cx="46800" cy="33120"/>
          </a:xfrm>
          <a:custGeom>
            <a:avLst/>
            <a:gdLst/>
            <a:ahLst/>
            <a:rect l="l" t="t" r="r" b="b"/>
            <a:pathLst>
              <a:path w="944" h="67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style>
          <a:lnRef idx="0"/>
          <a:fillRef idx="0"/>
          <a:effectRef idx="0"/>
          <a:fontRef idx="minor"/>
        </p:style>
      </p:sp>
      <p:sp>
        <p:nvSpPr>
          <p:cNvPr id="577" name="CustomShape 135"/>
          <p:cNvSpPr/>
          <p:nvPr/>
        </p:nvSpPr>
        <p:spPr>
          <a:xfrm>
            <a:off x="322200" y="157680"/>
            <a:ext cx="125640" cy="118800"/>
          </a:xfrm>
          <a:custGeom>
            <a:avLst/>
            <a:gdLst/>
            <a:ahLst/>
            <a:rect l="l" t="t" r="r" b="b"/>
            <a:pathLst>
              <a:path w="2527" h="2391">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style>
          <a:lnRef idx="0"/>
          <a:fillRef idx="0"/>
          <a:effectRef idx="0"/>
          <a:fontRef idx="minor"/>
        </p:style>
      </p:sp>
      <p:sp>
        <p:nvSpPr>
          <p:cNvPr id="578" name="CustomShape 136"/>
          <p:cNvSpPr/>
          <p:nvPr/>
        </p:nvSpPr>
        <p:spPr>
          <a:xfrm>
            <a:off x="270000" y="335520"/>
            <a:ext cx="29880" cy="43200"/>
          </a:xfrm>
          <a:custGeom>
            <a:avLst/>
            <a:gdLst/>
            <a:ahLst/>
            <a:rect l="l" t="t" r="r" b="b"/>
            <a:pathLst>
              <a:path w="607" h="876">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style>
          <a:lnRef idx="0"/>
          <a:fillRef idx="0"/>
          <a:effectRef idx="0"/>
          <a:fontRef idx="minor"/>
        </p:style>
      </p:sp>
      <p:sp>
        <p:nvSpPr>
          <p:cNvPr id="579" name="CustomShape 137"/>
          <p:cNvSpPr/>
          <p:nvPr/>
        </p:nvSpPr>
        <p:spPr>
          <a:xfrm>
            <a:off x="182880" y="159480"/>
            <a:ext cx="122040" cy="133920"/>
          </a:xfrm>
          <a:custGeom>
            <a:avLst/>
            <a:gdLst/>
            <a:ahLst/>
            <a:rect l="l" t="t" r="r" b="b"/>
            <a:pathLst>
              <a:path w="2459" h="2694">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style>
          <a:lnRef idx="0"/>
          <a:fillRef idx="0"/>
          <a:effectRef idx="0"/>
          <a:fontRef idx="minor"/>
        </p:style>
      </p:sp>
      <p:sp>
        <p:nvSpPr>
          <p:cNvPr id="580" name="CustomShape 138"/>
          <p:cNvSpPr/>
          <p:nvPr/>
        </p:nvSpPr>
        <p:spPr>
          <a:xfrm>
            <a:off x="481320" y="466200"/>
            <a:ext cx="38160" cy="38160"/>
          </a:xfrm>
          <a:custGeom>
            <a:avLst/>
            <a:gdLst/>
            <a:ahLst/>
            <a:rect l="l" t="t" r="r" b="b"/>
            <a:pathLst>
              <a:path w="775" h="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style>
          <a:lnRef idx="0"/>
          <a:fillRef idx="0"/>
          <a:effectRef idx="0"/>
          <a:fontRef idx="minor"/>
        </p:style>
      </p:sp>
      <p:sp>
        <p:nvSpPr>
          <p:cNvPr id="581" name="CustomShape 139"/>
          <p:cNvSpPr/>
          <p:nvPr/>
        </p:nvSpPr>
        <p:spPr>
          <a:xfrm>
            <a:off x="462960" y="150840"/>
            <a:ext cx="127080" cy="120600"/>
          </a:xfrm>
          <a:custGeom>
            <a:avLst/>
            <a:gdLst/>
            <a:ahLst/>
            <a:rect l="l" t="t" r="r" b="b"/>
            <a:pathLst>
              <a:path w="2559" h="2425">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style>
          <a:lnRef idx="0"/>
          <a:fillRef idx="0"/>
          <a:effectRef idx="0"/>
          <a:fontRef idx="minor"/>
        </p:style>
      </p:sp>
      <p:sp>
        <p:nvSpPr>
          <p:cNvPr id="582" name="CustomShape 140"/>
          <p:cNvSpPr/>
          <p:nvPr/>
        </p:nvSpPr>
        <p:spPr>
          <a:xfrm>
            <a:off x="513360" y="199800"/>
            <a:ext cx="31680" cy="38160"/>
          </a:xfrm>
          <a:custGeom>
            <a:avLst/>
            <a:gdLst/>
            <a:ahLst/>
            <a:rect l="l" t="t" r="r" b="b"/>
            <a:pathLst>
              <a:path w="640" h="775">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style>
          <a:lnRef idx="0"/>
          <a:fillRef idx="0"/>
          <a:effectRef idx="0"/>
          <a:fontRef idx="minor"/>
        </p:style>
      </p:sp>
      <p:sp>
        <p:nvSpPr>
          <p:cNvPr id="583" name="CustomShape 141"/>
          <p:cNvSpPr/>
          <p:nvPr/>
        </p:nvSpPr>
        <p:spPr>
          <a:xfrm>
            <a:off x="404280" y="337320"/>
            <a:ext cx="29880" cy="43200"/>
          </a:xfrm>
          <a:custGeom>
            <a:avLst/>
            <a:gdLst/>
            <a:ahLst/>
            <a:rect l="l" t="t" r="r" b="b"/>
            <a:pathLst>
              <a:path w="607" h="876">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style>
          <a:lnRef idx="0"/>
          <a:fillRef idx="0"/>
          <a:effectRef idx="0"/>
          <a:fontRef idx="minor"/>
        </p:style>
      </p:sp>
      <p:sp>
        <p:nvSpPr>
          <p:cNvPr id="584" name="CustomShape 142"/>
          <p:cNvSpPr/>
          <p:nvPr/>
        </p:nvSpPr>
        <p:spPr>
          <a:xfrm>
            <a:off x="355680" y="291960"/>
            <a:ext cx="122040" cy="120600"/>
          </a:xfrm>
          <a:custGeom>
            <a:avLst/>
            <a:gdLst/>
            <a:ahLst/>
            <a:rect l="l" t="t" r="r" b="b"/>
            <a:pathLst>
              <a:path w="2459" h="2426">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style>
          <a:lnRef idx="0"/>
          <a:fillRef idx="0"/>
          <a:effectRef idx="0"/>
          <a:fontRef idx="minor"/>
        </p:style>
      </p:sp>
      <p:sp>
        <p:nvSpPr>
          <p:cNvPr id="585" name="CustomShape 143"/>
          <p:cNvSpPr/>
          <p:nvPr/>
        </p:nvSpPr>
        <p:spPr>
          <a:xfrm>
            <a:off x="249840" y="0"/>
            <a:ext cx="9720" cy="16560"/>
          </a:xfrm>
          <a:custGeom>
            <a:avLst/>
            <a:gdLst/>
            <a:ahLst/>
            <a:rect l="l" t="t" r="r" b="b"/>
            <a:pathLst>
              <a:path w="203" h="338">
                <a:moveTo>
                  <a:pt x="0" y="1"/>
                </a:moveTo>
                <a:lnTo>
                  <a:pt x="68" y="270"/>
                </a:lnTo>
                <a:lnTo>
                  <a:pt x="101" y="304"/>
                </a:lnTo>
                <a:lnTo>
                  <a:pt x="135" y="337"/>
                </a:lnTo>
                <a:lnTo>
                  <a:pt x="202" y="304"/>
                </a:lnTo>
                <a:lnTo>
                  <a:pt x="202" y="236"/>
                </a:lnTo>
                <a:lnTo>
                  <a:pt x="202" y="1"/>
                </a:lnTo>
                <a:close/>
              </a:path>
            </a:pathLst>
          </a:custGeom>
          <a:solidFill>
            <a:schemeClr val="accent4"/>
          </a:solidFill>
          <a:ln>
            <a:noFill/>
          </a:ln>
        </p:spPr>
        <p:style>
          <a:lnRef idx="0"/>
          <a:fillRef idx="0"/>
          <a:effectRef idx="0"/>
          <a:fontRef idx="minor"/>
        </p:style>
      </p:sp>
      <p:sp>
        <p:nvSpPr>
          <p:cNvPr id="586" name="CustomShape 144"/>
          <p:cNvSpPr/>
          <p:nvPr/>
        </p:nvSpPr>
        <p:spPr>
          <a:xfrm>
            <a:off x="0" y="33480"/>
            <a:ext cx="83520" cy="130680"/>
          </a:xfrm>
          <a:custGeom>
            <a:avLst/>
            <a:gdLst/>
            <a:ahLst/>
            <a:rect l="l" t="t" r="r" b="b"/>
            <a:pathLst>
              <a:path w="1685" h="2627">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style>
          <a:lnRef idx="0"/>
          <a:fillRef idx="0"/>
          <a:effectRef idx="0"/>
          <a:fontRef idx="minor"/>
        </p:style>
      </p:sp>
      <p:sp>
        <p:nvSpPr>
          <p:cNvPr id="587" name="CustomShape 145"/>
          <p:cNvSpPr/>
          <p:nvPr/>
        </p:nvSpPr>
        <p:spPr>
          <a:xfrm>
            <a:off x="0" y="233280"/>
            <a:ext cx="53280" cy="43200"/>
          </a:xfrm>
          <a:custGeom>
            <a:avLst/>
            <a:gdLst/>
            <a:ahLst/>
            <a:rect l="l" t="t" r="r" b="b"/>
            <a:pathLst>
              <a:path w="1079" h="876">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style>
          <a:lnRef idx="0"/>
          <a:fillRef idx="0"/>
          <a:effectRef idx="0"/>
          <a:fontRef idx="minor"/>
        </p:style>
      </p:sp>
      <p:sp>
        <p:nvSpPr>
          <p:cNvPr id="588" name="CustomShape 146"/>
          <p:cNvSpPr/>
          <p:nvPr/>
        </p:nvSpPr>
        <p:spPr>
          <a:xfrm>
            <a:off x="293760" y="80640"/>
            <a:ext cx="38160" cy="45000"/>
          </a:xfrm>
          <a:custGeom>
            <a:avLst/>
            <a:gdLst/>
            <a:ahLst/>
            <a:rect l="l" t="t" r="r" b="b"/>
            <a:pathLst>
              <a:path w="775" h="91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style>
          <a:lnRef idx="0"/>
          <a:fillRef idx="0"/>
          <a:effectRef idx="0"/>
          <a:fontRef idx="minor"/>
        </p:style>
      </p:sp>
      <p:sp>
        <p:nvSpPr>
          <p:cNvPr id="589" name="CustomShape 147"/>
          <p:cNvSpPr/>
          <p:nvPr/>
        </p:nvSpPr>
        <p:spPr>
          <a:xfrm>
            <a:off x="241560" y="25200"/>
            <a:ext cx="127080" cy="120600"/>
          </a:xfrm>
          <a:custGeom>
            <a:avLst/>
            <a:gdLst/>
            <a:ahLst/>
            <a:rect l="l" t="t" r="r" b="b"/>
            <a:pathLst>
              <a:path w="2560" h="2425">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style>
          <a:lnRef idx="0"/>
          <a:fillRef idx="0"/>
          <a:effectRef idx="0"/>
          <a:fontRef idx="minor"/>
        </p:style>
      </p:sp>
      <p:sp>
        <p:nvSpPr>
          <p:cNvPr id="590" name="CustomShape 148"/>
          <p:cNvSpPr/>
          <p:nvPr/>
        </p:nvSpPr>
        <p:spPr>
          <a:xfrm>
            <a:off x="520200" y="196200"/>
            <a:ext cx="26640" cy="9720"/>
          </a:xfrm>
          <a:custGeom>
            <a:avLst/>
            <a:gdLst/>
            <a:ahLst/>
            <a:rect l="l" t="t" r="r" b="b"/>
            <a:pathLst>
              <a:path w="540" h="203">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style>
          <a:lnRef idx="0"/>
          <a:fillRef idx="0"/>
          <a:effectRef idx="0"/>
          <a:fontRef idx="minor"/>
        </p:style>
      </p:sp>
      <p:sp>
        <p:nvSpPr>
          <p:cNvPr id="591" name="CustomShape 149"/>
          <p:cNvSpPr/>
          <p:nvPr/>
        </p:nvSpPr>
        <p:spPr>
          <a:xfrm>
            <a:off x="0" y="0"/>
            <a:ext cx="91800" cy="26640"/>
          </a:xfrm>
          <a:custGeom>
            <a:avLst/>
            <a:gdLst/>
            <a:ahLst/>
            <a:rect l="l" t="t" r="r" b="b"/>
            <a:pathLst>
              <a:path w="1853" h="54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style>
          <a:lnRef idx="0"/>
          <a:fillRef idx="0"/>
          <a:effectRef idx="0"/>
          <a:fontRef idx="minor"/>
        </p:style>
      </p:sp>
      <p:sp>
        <p:nvSpPr>
          <p:cNvPr id="592" name="CustomShape 150"/>
          <p:cNvSpPr/>
          <p:nvPr/>
        </p:nvSpPr>
        <p:spPr>
          <a:xfrm>
            <a:off x="0" y="305280"/>
            <a:ext cx="202680" cy="120600"/>
          </a:xfrm>
          <a:custGeom>
            <a:avLst/>
            <a:gdLst/>
            <a:ahLst/>
            <a:rect l="l" t="t" r="r" b="b"/>
            <a:pathLst>
              <a:path w="4075" h="242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style>
          <a:lnRef idx="0"/>
          <a:fillRef idx="0"/>
          <a:effectRef idx="0"/>
          <a:fontRef idx="minor"/>
        </p:style>
      </p:sp>
      <p:sp>
        <p:nvSpPr>
          <p:cNvPr id="593" name="CustomShape 151"/>
          <p:cNvSpPr/>
          <p:nvPr/>
        </p:nvSpPr>
        <p:spPr>
          <a:xfrm>
            <a:off x="100800" y="32040"/>
            <a:ext cx="125640" cy="117000"/>
          </a:xfrm>
          <a:custGeom>
            <a:avLst/>
            <a:gdLst/>
            <a:ahLst/>
            <a:rect l="l" t="t" r="r" b="b"/>
            <a:pathLst>
              <a:path w="2526" h="2358">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style>
          <a:lnRef idx="0"/>
          <a:fillRef idx="0"/>
          <a:effectRef idx="0"/>
          <a:fontRef idx="minor"/>
        </p:style>
      </p:sp>
      <p:sp>
        <p:nvSpPr>
          <p:cNvPr id="594" name="CustomShape 152"/>
          <p:cNvSpPr/>
          <p:nvPr/>
        </p:nvSpPr>
        <p:spPr>
          <a:xfrm>
            <a:off x="226440" y="201240"/>
            <a:ext cx="39960" cy="50040"/>
          </a:xfrm>
          <a:custGeom>
            <a:avLst/>
            <a:gdLst/>
            <a:ahLst/>
            <a:rect l="l" t="t" r="r" b="b"/>
            <a:pathLst>
              <a:path w="809" h="1011">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style>
          <a:lnRef idx="0"/>
          <a:fillRef idx="0"/>
          <a:effectRef idx="0"/>
          <a:fontRef idx="minor"/>
        </p:style>
      </p:sp>
      <p:sp>
        <p:nvSpPr>
          <p:cNvPr id="595" name="CustomShape 153"/>
          <p:cNvSpPr/>
          <p:nvPr/>
        </p:nvSpPr>
        <p:spPr>
          <a:xfrm>
            <a:off x="0" y="164520"/>
            <a:ext cx="164160" cy="127080"/>
          </a:xfrm>
          <a:custGeom>
            <a:avLst/>
            <a:gdLst/>
            <a:ahLst/>
            <a:rect l="l" t="t" r="r" b="b"/>
            <a:pathLst>
              <a:path w="3301" h="2559">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style>
          <a:lnRef idx="0"/>
          <a:fillRef idx="0"/>
          <a:effectRef idx="0"/>
          <a:fontRef idx="minor"/>
        </p:style>
      </p:sp>
      <p:sp>
        <p:nvSpPr>
          <p:cNvPr id="596" name="CustomShape 154"/>
          <p:cNvSpPr/>
          <p:nvPr/>
        </p:nvSpPr>
        <p:spPr>
          <a:xfrm>
            <a:off x="1098720" y="307080"/>
            <a:ext cx="28080" cy="38160"/>
          </a:xfrm>
          <a:custGeom>
            <a:avLst/>
            <a:gdLst/>
            <a:ahLst/>
            <a:rect l="l" t="t" r="r" b="b"/>
            <a:pathLst>
              <a:path w="573" h="776">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style>
          <a:lnRef idx="0"/>
          <a:fillRef idx="0"/>
          <a:effectRef idx="0"/>
          <a:fontRef idx="minor"/>
        </p:style>
      </p:sp>
      <p:sp>
        <p:nvSpPr>
          <p:cNvPr id="597" name="CustomShape 155"/>
          <p:cNvSpPr/>
          <p:nvPr/>
        </p:nvSpPr>
        <p:spPr>
          <a:xfrm>
            <a:off x="1236240" y="0"/>
            <a:ext cx="110520" cy="105480"/>
          </a:xfrm>
          <a:custGeom>
            <a:avLst/>
            <a:gdLst/>
            <a:ahLst/>
            <a:rect l="l" t="t" r="r" b="b"/>
            <a:pathLst>
              <a:path w="2223" h="2122">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style>
          <a:lnRef idx="0"/>
          <a:fillRef idx="0"/>
          <a:effectRef idx="0"/>
          <a:fontRef idx="minor"/>
        </p:style>
      </p:sp>
      <p:sp>
        <p:nvSpPr>
          <p:cNvPr id="598" name="CustomShape 156"/>
          <p:cNvSpPr/>
          <p:nvPr/>
        </p:nvSpPr>
        <p:spPr>
          <a:xfrm>
            <a:off x="1212840" y="169560"/>
            <a:ext cx="11520" cy="34920"/>
          </a:xfrm>
          <a:custGeom>
            <a:avLst/>
            <a:gdLst/>
            <a:ahLst/>
            <a:rect l="l" t="t" r="r" b="b"/>
            <a:pathLst>
              <a:path w="237" h="708">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style>
          <a:lnRef idx="0"/>
          <a:fillRef idx="0"/>
          <a:effectRef idx="0"/>
          <a:fontRef idx="minor"/>
        </p:style>
      </p:sp>
      <p:sp>
        <p:nvSpPr>
          <p:cNvPr id="599" name="CustomShape 157"/>
          <p:cNvSpPr/>
          <p:nvPr/>
        </p:nvSpPr>
        <p:spPr>
          <a:xfrm>
            <a:off x="1055160" y="263520"/>
            <a:ext cx="122040" cy="120600"/>
          </a:xfrm>
          <a:custGeom>
            <a:avLst/>
            <a:gdLst/>
            <a:ahLst/>
            <a:rect l="l" t="t" r="r" b="b"/>
            <a:pathLst>
              <a:path w="2459" h="2425">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style>
          <a:lnRef idx="0"/>
          <a:fillRef idx="0"/>
          <a:effectRef idx="0"/>
          <a:fontRef idx="minor"/>
        </p:style>
      </p:sp>
      <p:sp>
        <p:nvSpPr>
          <p:cNvPr id="600" name="CustomShape 158"/>
          <p:cNvSpPr/>
          <p:nvPr/>
        </p:nvSpPr>
        <p:spPr>
          <a:xfrm>
            <a:off x="1303560" y="124200"/>
            <a:ext cx="16560" cy="115560"/>
          </a:xfrm>
          <a:custGeom>
            <a:avLst/>
            <a:gdLst/>
            <a:ahLst/>
            <a:rect l="l" t="t" r="r" b="b"/>
            <a:pathLst>
              <a:path w="338" h="2324">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style>
          <a:lnRef idx="0"/>
          <a:fillRef idx="0"/>
          <a:effectRef idx="0"/>
          <a:fontRef idx="minor"/>
        </p:style>
      </p:sp>
      <p:sp>
        <p:nvSpPr>
          <p:cNvPr id="601" name="CustomShape 159"/>
          <p:cNvSpPr/>
          <p:nvPr/>
        </p:nvSpPr>
        <p:spPr>
          <a:xfrm>
            <a:off x="1283400" y="526680"/>
            <a:ext cx="135720" cy="14760"/>
          </a:xfrm>
          <a:custGeom>
            <a:avLst/>
            <a:gdLst/>
            <a:ahLst/>
            <a:rect l="l" t="t" r="r" b="b"/>
            <a:pathLst>
              <a:path w="2728" h="304">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style>
          <a:lnRef idx="0"/>
          <a:fillRef idx="0"/>
          <a:effectRef idx="0"/>
          <a:fontRef idx="minor"/>
        </p:style>
      </p:sp>
      <p:sp>
        <p:nvSpPr>
          <p:cNvPr id="602" name="CustomShape 160"/>
          <p:cNvSpPr/>
          <p:nvPr/>
        </p:nvSpPr>
        <p:spPr>
          <a:xfrm>
            <a:off x="1283400" y="390960"/>
            <a:ext cx="115560" cy="120600"/>
          </a:xfrm>
          <a:custGeom>
            <a:avLst/>
            <a:gdLst/>
            <a:ahLst/>
            <a:rect l="l" t="t" r="r" b="b"/>
            <a:pathLst>
              <a:path w="2324" h="2425">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style>
          <a:lnRef idx="0"/>
          <a:fillRef idx="0"/>
          <a:effectRef idx="0"/>
          <a:fontRef idx="minor"/>
        </p:style>
      </p:sp>
      <p:sp>
        <p:nvSpPr>
          <p:cNvPr id="603" name="CustomShape 161"/>
          <p:cNvSpPr/>
          <p:nvPr/>
        </p:nvSpPr>
        <p:spPr>
          <a:xfrm>
            <a:off x="993240" y="401040"/>
            <a:ext cx="125640" cy="118800"/>
          </a:xfrm>
          <a:custGeom>
            <a:avLst/>
            <a:gdLst/>
            <a:ahLst/>
            <a:rect l="l" t="t" r="r" b="b"/>
            <a:pathLst>
              <a:path w="2526" h="2391">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style>
          <a:lnRef idx="0"/>
          <a:fillRef idx="0"/>
          <a:effectRef idx="0"/>
          <a:fontRef idx="minor"/>
        </p:style>
      </p:sp>
      <p:sp>
        <p:nvSpPr>
          <p:cNvPr id="604" name="CustomShape 162"/>
          <p:cNvSpPr/>
          <p:nvPr/>
        </p:nvSpPr>
        <p:spPr>
          <a:xfrm>
            <a:off x="1441080" y="112320"/>
            <a:ext cx="127080" cy="120600"/>
          </a:xfrm>
          <a:custGeom>
            <a:avLst/>
            <a:gdLst/>
            <a:ahLst/>
            <a:rect l="l" t="t" r="r" b="b"/>
            <a:pathLst>
              <a:path w="2560" h="2425">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style>
          <a:lnRef idx="0"/>
          <a:fillRef idx="0"/>
          <a:effectRef idx="0"/>
          <a:fontRef idx="minor"/>
        </p:style>
      </p:sp>
      <p:sp>
        <p:nvSpPr>
          <p:cNvPr id="605" name="CustomShape 163"/>
          <p:cNvSpPr/>
          <p:nvPr/>
        </p:nvSpPr>
        <p:spPr>
          <a:xfrm>
            <a:off x="1274760" y="396000"/>
            <a:ext cx="16560" cy="117000"/>
          </a:xfrm>
          <a:custGeom>
            <a:avLst/>
            <a:gdLst/>
            <a:ahLst/>
            <a:rect l="l" t="t" r="r" b="b"/>
            <a:pathLst>
              <a:path w="338" h="235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style>
          <a:lnRef idx="0"/>
          <a:fillRef idx="0"/>
          <a:effectRef idx="0"/>
          <a:fontRef idx="minor"/>
        </p:style>
      </p:sp>
      <p:sp>
        <p:nvSpPr>
          <p:cNvPr id="606" name="CustomShape 164"/>
          <p:cNvSpPr/>
          <p:nvPr/>
        </p:nvSpPr>
        <p:spPr>
          <a:xfrm>
            <a:off x="520200" y="15120"/>
            <a:ext cx="127080" cy="118800"/>
          </a:xfrm>
          <a:custGeom>
            <a:avLst/>
            <a:gdLst/>
            <a:ahLst/>
            <a:rect l="l" t="t" r="r" b="b"/>
            <a:pathLst>
              <a:path w="2560" h="2392">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style>
          <a:lnRef idx="0"/>
          <a:fillRef idx="0"/>
          <a:effectRef idx="0"/>
          <a:fontRef idx="minor"/>
        </p:style>
      </p:sp>
      <p:sp>
        <p:nvSpPr>
          <p:cNvPr id="607" name="CustomShape 165"/>
          <p:cNvSpPr/>
          <p:nvPr/>
        </p:nvSpPr>
        <p:spPr>
          <a:xfrm>
            <a:off x="1311840" y="416160"/>
            <a:ext cx="45000" cy="24840"/>
          </a:xfrm>
          <a:custGeom>
            <a:avLst/>
            <a:gdLst/>
            <a:ahLst/>
            <a:rect l="l" t="t" r="r" b="b"/>
            <a:pathLst>
              <a:path w="910" h="506">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style>
          <a:lnRef idx="0"/>
          <a:fillRef idx="0"/>
          <a:effectRef idx="0"/>
          <a:fontRef idx="minor"/>
        </p:style>
      </p:sp>
      <p:sp>
        <p:nvSpPr>
          <p:cNvPr id="608" name="CustomShape 166"/>
          <p:cNvSpPr/>
          <p:nvPr/>
        </p:nvSpPr>
        <p:spPr>
          <a:xfrm>
            <a:off x="682920" y="323640"/>
            <a:ext cx="34920" cy="51840"/>
          </a:xfrm>
          <a:custGeom>
            <a:avLst/>
            <a:gdLst/>
            <a:ahLst/>
            <a:rect l="l" t="t" r="r" b="b"/>
            <a:pathLst>
              <a:path w="708" h="1045">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style>
          <a:lnRef idx="0"/>
          <a:fillRef idx="0"/>
          <a:effectRef idx="0"/>
          <a:fontRef idx="minor"/>
        </p:style>
      </p:sp>
      <p:sp>
        <p:nvSpPr>
          <p:cNvPr id="609" name="CustomShape 167"/>
          <p:cNvSpPr/>
          <p:nvPr/>
        </p:nvSpPr>
        <p:spPr>
          <a:xfrm>
            <a:off x="565200" y="72000"/>
            <a:ext cx="38160" cy="43200"/>
          </a:xfrm>
          <a:custGeom>
            <a:avLst/>
            <a:gdLst/>
            <a:ahLst/>
            <a:rect l="l" t="t" r="r" b="b"/>
            <a:pathLst>
              <a:path w="776" h="8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style>
          <a:lnRef idx="0"/>
          <a:fillRef idx="0"/>
          <a:effectRef idx="0"/>
          <a:fontRef idx="minor"/>
        </p:style>
      </p:sp>
      <p:sp>
        <p:nvSpPr>
          <p:cNvPr id="610" name="CustomShape 168"/>
          <p:cNvSpPr/>
          <p:nvPr/>
        </p:nvSpPr>
        <p:spPr>
          <a:xfrm>
            <a:off x="775080" y="275040"/>
            <a:ext cx="110520" cy="122040"/>
          </a:xfrm>
          <a:custGeom>
            <a:avLst/>
            <a:gdLst/>
            <a:ahLst/>
            <a:rect l="l" t="t" r="r" b="b"/>
            <a:pathLst>
              <a:path w="2223" h="2459">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style>
          <a:lnRef idx="0"/>
          <a:fillRef idx="0"/>
          <a:effectRef idx="0"/>
          <a:fontRef idx="minor"/>
        </p:style>
      </p:sp>
      <p:sp>
        <p:nvSpPr>
          <p:cNvPr id="611" name="CustomShape 169"/>
          <p:cNvSpPr/>
          <p:nvPr/>
        </p:nvSpPr>
        <p:spPr>
          <a:xfrm>
            <a:off x="604080" y="152640"/>
            <a:ext cx="14760" cy="115560"/>
          </a:xfrm>
          <a:custGeom>
            <a:avLst/>
            <a:gdLst/>
            <a:ahLst/>
            <a:rect l="l" t="t" r="r" b="b"/>
            <a:pathLst>
              <a:path w="304" h="232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style>
          <a:lnRef idx="0"/>
          <a:fillRef idx="0"/>
          <a:effectRef idx="0"/>
          <a:fontRef idx="minor"/>
        </p:style>
      </p:sp>
      <p:sp>
        <p:nvSpPr>
          <p:cNvPr id="612" name="CustomShape 170"/>
          <p:cNvSpPr/>
          <p:nvPr/>
        </p:nvSpPr>
        <p:spPr>
          <a:xfrm>
            <a:off x="632520" y="276840"/>
            <a:ext cx="128880" cy="125640"/>
          </a:xfrm>
          <a:custGeom>
            <a:avLst/>
            <a:gdLst/>
            <a:ahLst/>
            <a:rect l="l" t="t" r="r" b="b"/>
            <a:pathLst>
              <a:path w="2594" h="2527">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style>
          <a:lnRef idx="0"/>
          <a:fillRef idx="0"/>
          <a:effectRef idx="0"/>
          <a:fontRef idx="minor"/>
        </p:style>
      </p:sp>
      <p:sp>
        <p:nvSpPr>
          <p:cNvPr id="613" name="CustomShape 171"/>
          <p:cNvSpPr/>
          <p:nvPr/>
        </p:nvSpPr>
        <p:spPr>
          <a:xfrm>
            <a:off x="966240" y="318600"/>
            <a:ext cx="38160" cy="34920"/>
          </a:xfrm>
          <a:custGeom>
            <a:avLst/>
            <a:gdLst/>
            <a:ahLst/>
            <a:rect l="l" t="t" r="r" b="b"/>
            <a:pathLst>
              <a:path w="775" h="708">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style>
          <a:lnRef idx="0"/>
          <a:fillRef idx="0"/>
          <a:effectRef idx="0"/>
          <a:fontRef idx="minor"/>
        </p:style>
      </p:sp>
      <p:sp>
        <p:nvSpPr>
          <p:cNvPr id="614" name="CustomShape 172"/>
          <p:cNvSpPr/>
          <p:nvPr/>
        </p:nvSpPr>
        <p:spPr>
          <a:xfrm>
            <a:off x="818640" y="318600"/>
            <a:ext cx="50040" cy="45000"/>
          </a:xfrm>
          <a:custGeom>
            <a:avLst/>
            <a:gdLst/>
            <a:ahLst/>
            <a:rect l="l" t="t" r="r" b="b"/>
            <a:pathLst>
              <a:path w="1011" h="91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style>
          <a:lnRef idx="0"/>
          <a:fillRef idx="0"/>
          <a:effectRef idx="0"/>
          <a:fontRef idx="minor"/>
        </p:style>
      </p:sp>
      <p:sp>
        <p:nvSpPr>
          <p:cNvPr id="615" name="CustomShape 173"/>
          <p:cNvSpPr/>
          <p:nvPr/>
        </p:nvSpPr>
        <p:spPr>
          <a:xfrm>
            <a:off x="1040040" y="446040"/>
            <a:ext cx="38160" cy="33120"/>
          </a:xfrm>
          <a:custGeom>
            <a:avLst/>
            <a:gdLst/>
            <a:ahLst/>
            <a:rect l="l" t="t" r="r" b="b"/>
            <a:pathLst>
              <a:path w="776" h="674">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style>
          <a:lnRef idx="0"/>
          <a:fillRef idx="0"/>
          <a:effectRef idx="0"/>
          <a:fontRef idx="minor"/>
        </p:style>
      </p:sp>
      <p:sp>
        <p:nvSpPr>
          <p:cNvPr id="616" name="CustomShape 174"/>
          <p:cNvSpPr/>
          <p:nvPr/>
        </p:nvSpPr>
        <p:spPr>
          <a:xfrm>
            <a:off x="912600" y="268560"/>
            <a:ext cx="128880" cy="120600"/>
          </a:xfrm>
          <a:custGeom>
            <a:avLst/>
            <a:gdLst/>
            <a:ahLst/>
            <a:rect l="l" t="t" r="r" b="b"/>
            <a:pathLst>
              <a:path w="2593" h="2425">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style>
          <a:lnRef idx="0"/>
          <a:fillRef idx="0"/>
          <a:effectRef idx="0"/>
          <a:fontRef idx="minor"/>
        </p:style>
      </p:sp>
      <p:sp>
        <p:nvSpPr>
          <p:cNvPr id="617" name="PlaceHolder 175"/>
          <p:cNvSpPr>
            <a:spLocks noGrp="1"/>
          </p:cNvSpPr>
          <p:nvPr>
            <p:ph type="title"/>
          </p:nvPr>
        </p:nvSpPr>
        <p:spPr>
          <a:xfrm>
            <a:off x="1131840" y="623160"/>
            <a:ext cx="6880320" cy="582480"/>
          </a:xfrm>
          <a:prstGeom prst="rect">
            <a:avLst/>
          </a:prstGeom>
        </p:spPr>
        <p:txBody>
          <a:bodyPr tIns="91440" bIns="91440" anchor="b"/>
          <a:p>
            <a:r>
              <a:rPr b="0" lang="es-MX" sz="2600" spc="-1" strike="noStrike">
                <a:solidFill>
                  <a:srgbClr val="000000"/>
                </a:solidFill>
                <a:uFill>
                  <a:solidFill>
                    <a:srgbClr val="ffffff"/>
                  </a:solidFill>
                </a:uFill>
                <a:latin typeface="Arial"/>
              </a:rPr>
              <a:t>Pulse para editar el formato del texto de título</a:t>
            </a:r>
            <a:endParaRPr b="0" lang="es-MX" sz="2600" spc="-1" strike="noStrike">
              <a:solidFill>
                <a:srgbClr val="000000"/>
              </a:solidFill>
              <a:uFill>
                <a:solidFill>
                  <a:srgbClr val="ffffff"/>
                </a:solidFill>
              </a:uFill>
              <a:latin typeface="Arial"/>
            </a:endParaRPr>
          </a:p>
        </p:txBody>
      </p:sp>
      <p:sp>
        <p:nvSpPr>
          <p:cNvPr id="618" name="PlaceHolder 176"/>
          <p:cNvSpPr>
            <a:spLocks noGrp="1"/>
          </p:cNvSpPr>
          <p:nvPr>
            <p:ph type="body"/>
          </p:nvPr>
        </p:nvSpPr>
        <p:spPr>
          <a:xfrm>
            <a:off x="1131840" y="1312920"/>
            <a:ext cx="6880320" cy="3498120"/>
          </a:xfrm>
          <a:prstGeom prst="rect">
            <a:avLst/>
          </a:prstGeom>
        </p:spPr>
        <p:txBody>
          <a:bodyPr tIns="91440" bIns="91440"/>
          <a:p>
            <a:pPr marL="432000" indent="-324000">
              <a:spcBef>
                <a:spcPts val="1417"/>
              </a:spcBef>
              <a:buClr>
                <a:srgbClr val="000000"/>
              </a:buClr>
              <a:buSzPct val="45000"/>
              <a:buFont typeface="Wingdings" charset="2"/>
              <a:buChar char=""/>
            </a:pPr>
            <a:r>
              <a:rPr b="0" lang="es-MX" sz="2400" spc="-1" strike="noStrike">
                <a:solidFill>
                  <a:srgbClr val="000000"/>
                </a:solidFill>
                <a:uFill>
                  <a:solidFill>
                    <a:srgbClr val="ffffff"/>
                  </a:solidFill>
                </a:uFill>
                <a:latin typeface="Arial"/>
              </a:rPr>
              <a:t>Pulse para editar el formato de esquema del texto</a:t>
            </a:r>
            <a:endParaRPr b="0" lang="es-MX" sz="24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MX" sz="2400" spc="-1" strike="noStrike">
                <a:solidFill>
                  <a:srgbClr val="000000"/>
                </a:solidFill>
                <a:uFill>
                  <a:solidFill>
                    <a:srgbClr val="ffffff"/>
                  </a:solidFill>
                </a:uFill>
                <a:latin typeface="Arial"/>
              </a:rPr>
              <a:t>Segundo nivel del esquema</a:t>
            </a:r>
            <a:endParaRPr b="0" lang="es-MX" sz="24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s-MX" sz="2400" spc="-1" strike="noStrike">
                <a:solidFill>
                  <a:srgbClr val="000000"/>
                </a:solidFill>
                <a:uFill>
                  <a:solidFill>
                    <a:srgbClr val="ffffff"/>
                  </a:solidFill>
                </a:uFill>
                <a:latin typeface="Arial"/>
              </a:rPr>
              <a:t>Tercer nivel del esquema</a:t>
            </a:r>
            <a:endParaRPr b="0" lang="es-MX"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s-MX" sz="2400" spc="-1" strike="noStrike">
                <a:solidFill>
                  <a:srgbClr val="000000"/>
                </a:solidFill>
                <a:uFill>
                  <a:solidFill>
                    <a:srgbClr val="ffffff"/>
                  </a:solidFill>
                </a:uFill>
                <a:latin typeface="Arial"/>
              </a:rPr>
              <a:t>Cuarto nivel del esquema</a:t>
            </a:r>
            <a:endParaRPr b="0" lang="es-MX" sz="24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s-MX" sz="2400" spc="-1" strike="noStrike">
                <a:solidFill>
                  <a:srgbClr val="000000"/>
                </a:solidFill>
                <a:uFill>
                  <a:solidFill>
                    <a:srgbClr val="ffffff"/>
                  </a:solidFill>
                </a:uFill>
                <a:latin typeface="Arial"/>
              </a:rPr>
              <a:t>Quinto nivel del esquema</a:t>
            </a:r>
            <a:endParaRPr b="0" lang="es-MX" sz="24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s-MX" sz="2400" spc="-1" strike="noStrike">
                <a:solidFill>
                  <a:srgbClr val="000000"/>
                </a:solidFill>
                <a:uFill>
                  <a:solidFill>
                    <a:srgbClr val="ffffff"/>
                  </a:solidFill>
                </a:uFill>
                <a:latin typeface="Arial"/>
              </a:rPr>
              <a:t>Sexto nivel del esquema</a:t>
            </a:r>
            <a:endParaRPr b="0" lang="es-MX" sz="24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s-MX" sz="2400" spc="-1" strike="noStrike">
                <a:solidFill>
                  <a:srgbClr val="000000"/>
                </a:solidFill>
                <a:uFill>
                  <a:solidFill>
                    <a:srgbClr val="ffffff"/>
                  </a:solidFill>
                </a:uFill>
                <a:latin typeface="Arial"/>
              </a:rPr>
              <a:t>Séptimo nivel del esquema</a:t>
            </a:r>
            <a:endParaRPr b="0" lang="es-MX" sz="2400" spc="-1" strike="noStrike">
              <a:solidFill>
                <a:srgbClr val="000000"/>
              </a:solidFill>
              <a:uFill>
                <a:solidFill>
                  <a:srgbClr val="ffffff"/>
                </a:solidFill>
              </a:uFill>
              <a:latin typeface="Arial"/>
            </a:endParaRPr>
          </a:p>
        </p:txBody>
      </p:sp>
      <p:sp>
        <p:nvSpPr>
          <p:cNvPr id="619" name="PlaceHolder 177"/>
          <p:cNvSpPr>
            <a:spLocks noGrp="1"/>
          </p:cNvSpPr>
          <p:nvPr>
            <p:ph type="sldNum"/>
          </p:nvPr>
        </p:nvSpPr>
        <p:spPr>
          <a:xfrm>
            <a:off x="8749080" y="0"/>
            <a:ext cx="394560" cy="321120"/>
          </a:xfrm>
          <a:prstGeom prst="rect">
            <a:avLst/>
          </a:prstGeom>
        </p:spPr>
        <p:txBody>
          <a:bodyPr tIns="91440" bIns="91440"/>
          <a:p>
            <a:pPr algn="r">
              <a:lnSpc>
                <a:spcPct val="100000"/>
              </a:lnSpc>
            </a:pPr>
            <a:fld id="{A6E678BD-C262-49F9-9734-953B1ADB780A}" type="slidenum">
              <a:rPr b="0" lang="es-MX" sz="1200" spc="-1" strike="noStrike">
                <a:solidFill>
                  <a:srgbClr val="f55d4b"/>
                </a:solidFill>
                <a:uFill>
                  <a:solidFill>
                    <a:srgbClr val="ffffff"/>
                  </a:solidFill>
                </a:uFill>
                <a:latin typeface="Amatic SC"/>
                <a:ea typeface="Amatic SC"/>
              </a:rPr>
              <a:t>&lt;número&gt;</a:t>
            </a:fld>
            <a:endParaRPr b="0" lang="es-MX" sz="12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95a5a6"/>
        </a:solidFill>
      </p:bgPr>
    </p:bg>
    <p:spTree>
      <p:nvGrpSpPr>
        <p:cNvPr id="1" name=""/>
        <p:cNvGrpSpPr/>
        <p:nvPr/>
      </p:nvGrpSpPr>
      <p:grpSpPr>
        <a:xfrm>
          <a:off x="0" y="0"/>
          <a:ext cx="0" cy="0"/>
          <a:chOff x="0" y="0"/>
          <a:chExt cx="0" cy="0"/>
        </a:xfrm>
      </p:grpSpPr>
      <p:sp>
        <p:nvSpPr>
          <p:cNvPr id="654" name="CustomShape 1"/>
          <p:cNvSpPr/>
          <p:nvPr/>
        </p:nvSpPr>
        <p:spPr>
          <a:xfrm>
            <a:off x="0" y="3467880"/>
            <a:ext cx="1054080" cy="1673280"/>
          </a:xfrm>
          <a:custGeom>
            <a:avLst/>
            <a:gdLst/>
            <a:ahLst/>
            <a:rect l="l" t="t" r="r" b="b"/>
            <a:pathLst>
              <a:path w="21212" h="33669">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style>
          <a:lnRef idx="0"/>
          <a:fillRef idx="0"/>
          <a:effectRef idx="0"/>
          <a:fontRef idx="minor"/>
        </p:style>
      </p:sp>
      <p:sp>
        <p:nvSpPr>
          <p:cNvPr id="655" name="CustomShape 2"/>
          <p:cNvSpPr/>
          <p:nvPr/>
        </p:nvSpPr>
        <p:spPr>
          <a:xfrm>
            <a:off x="6696000" y="0"/>
            <a:ext cx="1937880" cy="1276560"/>
          </a:xfrm>
          <a:custGeom>
            <a:avLst/>
            <a:gdLst/>
            <a:ahLst/>
            <a:rect l="l" t="t" r="r" b="b"/>
            <a:pathLst>
              <a:path w="38989" h="25689">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style>
          <a:lnRef idx="0"/>
          <a:fillRef idx="0"/>
          <a:effectRef idx="0"/>
          <a:fontRef idx="minor"/>
        </p:style>
      </p:sp>
      <p:sp>
        <p:nvSpPr>
          <p:cNvPr id="656" name="CustomShape 3"/>
          <p:cNvSpPr/>
          <p:nvPr/>
        </p:nvSpPr>
        <p:spPr>
          <a:xfrm>
            <a:off x="7948080" y="860400"/>
            <a:ext cx="106920" cy="100080"/>
          </a:xfrm>
          <a:custGeom>
            <a:avLst/>
            <a:gdLst/>
            <a:ahLst/>
            <a:rect l="l" t="t" r="r" b="b"/>
            <a:pathLst>
              <a:path w="2156" h="2021">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style>
          <a:lnRef idx="0"/>
          <a:fillRef idx="0"/>
          <a:effectRef idx="0"/>
          <a:fontRef idx="minor"/>
        </p:style>
      </p:sp>
      <p:sp>
        <p:nvSpPr>
          <p:cNvPr id="657" name="CustomShape 4"/>
          <p:cNvSpPr/>
          <p:nvPr/>
        </p:nvSpPr>
        <p:spPr>
          <a:xfrm>
            <a:off x="7974720" y="890280"/>
            <a:ext cx="51480" cy="39960"/>
          </a:xfrm>
          <a:custGeom>
            <a:avLst/>
            <a:gdLst/>
            <a:ahLst/>
            <a:rect l="l" t="t" r="r" b="b"/>
            <a:pathLst>
              <a:path w="1045" h="809">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style>
          <a:lnRef idx="0"/>
          <a:fillRef idx="0"/>
          <a:effectRef idx="0"/>
          <a:fontRef idx="minor"/>
        </p:style>
      </p:sp>
      <p:sp>
        <p:nvSpPr>
          <p:cNvPr id="658" name="CustomShape 5"/>
          <p:cNvSpPr/>
          <p:nvPr/>
        </p:nvSpPr>
        <p:spPr>
          <a:xfrm>
            <a:off x="6876720" y="0"/>
            <a:ext cx="1611360" cy="1119240"/>
          </a:xfrm>
          <a:custGeom>
            <a:avLst/>
            <a:gdLst/>
            <a:ahLst/>
            <a:rect l="l" t="t" r="r" b="b"/>
            <a:pathLst>
              <a:path w="32423" h="22524">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style>
          <a:lnRef idx="0"/>
          <a:fillRef idx="0"/>
          <a:effectRef idx="0"/>
          <a:fontRef idx="minor"/>
        </p:style>
      </p:sp>
      <p:sp>
        <p:nvSpPr>
          <p:cNvPr id="659" name="CustomShape 6"/>
          <p:cNvSpPr/>
          <p:nvPr/>
        </p:nvSpPr>
        <p:spPr>
          <a:xfrm>
            <a:off x="7891920" y="3790800"/>
            <a:ext cx="222120" cy="138600"/>
          </a:xfrm>
          <a:custGeom>
            <a:avLst/>
            <a:gdLst/>
            <a:ahLst/>
            <a:rect l="l" t="t" r="r" b="b"/>
            <a:pathLst>
              <a:path w="4479" h="2795">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style>
          <a:lnRef idx="0"/>
          <a:fillRef idx="0"/>
          <a:effectRef idx="0"/>
          <a:fontRef idx="minor"/>
        </p:style>
      </p:sp>
      <p:sp>
        <p:nvSpPr>
          <p:cNvPr id="660" name="CustomShape 7"/>
          <p:cNvSpPr/>
          <p:nvPr/>
        </p:nvSpPr>
        <p:spPr>
          <a:xfrm>
            <a:off x="7378200" y="3737160"/>
            <a:ext cx="1033920" cy="1228320"/>
          </a:xfrm>
          <a:custGeom>
            <a:avLst/>
            <a:gdLst/>
            <a:ahLst/>
            <a:rect l="l" t="t" r="r" b="b"/>
            <a:pathLst>
              <a:path w="20808" h="24714">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style>
          <a:lnRef idx="0"/>
          <a:fillRef idx="0"/>
          <a:effectRef idx="0"/>
          <a:fontRef idx="minor"/>
        </p:style>
      </p:sp>
      <p:sp>
        <p:nvSpPr>
          <p:cNvPr id="661" name="CustomShape 8"/>
          <p:cNvSpPr/>
          <p:nvPr/>
        </p:nvSpPr>
        <p:spPr>
          <a:xfrm>
            <a:off x="8084520" y="4557240"/>
            <a:ext cx="148680" cy="220680"/>
          </a:xfrm>
          <a:custGeom>
            <a:avLst/>
            <a:gdLst/>
            <a:ahLst/>
            <a:rect l="l" t="t" r="r" b="b"/>
            <a:pathLst>
              <a:path w="2997" h="4445">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style>
          <a:lnRef idx="0"/>
          <a:fillRef idx="0"/>
          <a:effectRef idx="0"/>
          <a:fontRef idx="minor"/>
        </p:style>
      </p:sp>
      <p:sp>
        <p:nvSpPr>
          <p:cNvPr id="662" name="CustomShape 9"/>
          <p:cNvSpPr/>
          <p:nvPr/>
        </p:nvSpPr>
        <p:spPr>
          <a:xfrm>
            <a:off x="7466760" y="3882960"/>
            <a:ext cx="659160" cy="175320"/>
          </a:xfrm>
          <a:custGeom>
            <a:avLst/>
            <a:gdLst/>
            <a:ahLst/>
            <a:rect l="l" t="t" r="r" b="b"/>
            <a:pathLst>
              <a:path w="13266" h="3537">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style>
          <a:lnRef idx="0"/>
          <a:fillRef idx="0"/>
          <a:effectRef idx="0"/>
          <a:fontRef idx="minor"/>
        </p:style>
      </p:sp>
      <p:sp>
        <p:nvSpPr>
          <p:cNvPr id="663" name="CustomShape 10"/>
          <p:cNvSpPr/>
          <p:nvPr/>
        </p:nvSpPr>
        <p:spPr>
          <a:xfrm>
            <a:off x="8275320" y="4691160"/>
            <a:ext cx="31320" cy="16560"/>
          </a:xfrm>
          <a:custGeom>
            <a:avLst/>
            <a:gdLst/>
            <a:ahLst/>
            <a:rect l="l" t="t" r="r" b="b"/>
            <a:pathLst>
              <a:path w="640" h="338">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style>
          <a:lnRef idx="0"/>
          <a:fillRef idx="0"/>
          <a:effectRef idx="0"/>
          <a:fontRef idx="minor"/>
        </p:style>
      </p:sp>
      <p:sp>
        <p:nvSpPr>
          <p:cNvPr id="664" name="CustomShape 11"/>
          <p:cNvSpPr/>
          <p:nvPr/>
        </p:nvSpPr>
        <p:spPr>
          <a:xfrm>
            <a:off x="8273520" y="4674600"/>
            <a:ext cx="23040" cy="14760"/>
          </a:xfrm>
          <a:custGeom>
            <a:avLst/>
            <a:gdLst/>
            <a:ahLst/>
            <a:rect l="l" t="t" r="r" b="b"/>
            <a:pathLst>
              <a:path w="472" h="304">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style>
          <a:lnRef idx="0"/>
          <a:fillRef idx="0"/>
          <a:effectRef idx="0"/>
          <a:fontRef idx="minor"/>
        </p:style>
      </p:sp>
      <p:sp>
        <p:nvSpPr>
          <p:cNvPr id="665" name="CustomShape 12"/>
          <p:cNvSpPr/>
          <p:nvPr/>
        </p:nvSpPr>
        <p:spPr>
          <a:xfrm>
            <a:off x="8223480" y="4632480"/>
            <a:ext cx="120240" cy="108360"/>
          </a:xfrm>
          <a:custGeom>
            <a:avLst/>
            <a:gdLst/>
            <a:ahLst/>
            <a:rect l="l" t="t" r="r" b="b"/>
            <a:pathLst>
              <a:path w="2425" h="2189">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style>
          <a:lnRef idx="0"/>
          <a:fillRef idx="0"/>
          <a:effectRef idx="0"/>
          <a:fontRef idx="minor"/>
        </p:style>
      </p:sp>
      <p:sp>
        <p:nvSpPr>
          <p:cNvPr id="666" name="CustomShape 13"/>
          <p:cNvSpPr/>
          <p:nvPr/>
        </p:nvSpPr>
        <p:spPr>
          <a:xfrm>
            <a:off x="8124480" y="3896280"/>
            <a:ext cx="71640" cy="234000"/>
          </a:xfrm>
          <a:custGeom>
            <a:avLst/>
            <a:gdLst/>
            <a:ahLst/>
            <a:rect l="l" t="t" r="r" b="b"/>
            <a:pathLst>
              <a:path w="1448" h="4714">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style>
          <a:lnRef idx="0"/>
          <a:fillRef idx="0"/>
          <a:effectRef idx="0"/>
          <a:fontRef idx="minor"/>
        </p:style>
      </p:sp>
      <p:sp>
        <p:nvSpPr>
          <p:cNvPr id="667" name="CustomShape 14"/>
          <p:cNvSpPr/>
          <p:nvPr/>
        </p:nvSpPr>
        <p:spPr>
          <a:xfrm>
            <a:off x="7455240" y="3927960"/>
            <a:ext cx="332640" cy="88560"/>
          </a:xfrm>
          <a:custGeom>
            <a:avLst/>
            <a:gdLst/>
            <a:ahLst/>
            <a:rect l="l" t="t" r="r" b="b"/>
            <a:pathLst>
              <a:path w="6701" h="1786">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style>
          <a:lnRef idx="0"/>
          <a:fillRef idx="0"/>
          <a:effectRef idx="0"/>
          <a:fontRef idx="minor"/>
        </p:style>
      </p:sp>
      <p:sp>
        <p:nvSpPr>
          <p:cNvPr id="668" name="CustomShape 15"/>
          <p:cNvSpPr/>
          <p:nvPr/>
        </p:nvSpPr>
        <p:spPr>
          <a:xfrm>
            <a:off x="7545600" y="3956400"/>
            <a:ext cx="561960" cy="262440"/>
          </a:xfrm>
          <a:custGeom>
            <a:avLst/>
            <a:gdLst/>
            <a:ahLst/>
            <a:rect l="l" t="t" r="r" b="b"/>
            <a:pathLst>
              <a:path w="11313" h="5287">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style>
          <a:lnRef idx="0"/>
          <a:fillRef idx="0"/>
          <a:effectRef idx="0"/>
          <a:fontRef idx="minor"/>
        </p:style>
      </p:sp>
      <p:sp>
        <p:nvSpPr>
          <p:cNvPr id="669" name="CustomShape 16"/>
          <p:cNvSpPr/>
          <p:nvPr/>
        </p:nvSpPr>
        <p:spPr>
          <a:xfrm>
            <a:off x="7463520" y="4056840"/>
            <a:ext cx="61560" cy="240840"/>
          </a:xfrm>
          <a:custGeom>
            <a:avLst/>
            <a:gdLst/>
            <a:ahLst/>
            <a:rect l="l" t="t" r="r" b="b"/>
            <a:pathLst>
              <a:path w="1246" h="4849">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style>
          <a:lnRef idx="0"/>
          <a:fillRef idx="0"/>
          <a:effectRef idx="0"/>
          <a:fontRef idx="minor"/>
        </p:style>
      </p:sp>
      <p:sp>
        <p:nvSpPr>
          <p:cNvPr id="670" name="CustomShape 17"/>
          <p:cNvSpPr/>
          <p:nvPr/>
        </p:nvSpPr>
        <p:spPr>
          <a:xfrm>
            <a:off x="7520400" y="4127040"/>
            <a:ext cx="664200" cy="175320"/>
          </a:xfrm>
          <a:custGeom>
            <a:avLst/>
            <a:gdLst/>
            <a:ahLst/>
            <a:rect l="l" t="t" r="r" b="b"/>
            <a:pathLst>
              <a:path w="13367" h="3536">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style>
          <a:lnRef idx="0"/>
          <a:fillRef idx="0"/>
          <a:effectRef idx="0"/>
          <a:fontRef idx="minor"/>
        </p:style>
      </p:sp>
      <p:sp>
        <p:nvSpPr>
          <p:cNvPr id="671" name="CustomShape 18"/>
          <p:cNvSpPr/>
          <p:nvPr/>
        </p:nvSpPr>
        <p:spPr>
          <a:xfrm>
            <a:off x="7699680" y="4471920"/>
            <a:ext cx="29880" cy="48240"/>
          </a:xfrm>
          <a:custGeom>
            <a:avLst/>
            <a:gdLst/>
            <a:ahLst/>
            <a:rect l="l" t="t" r="r" b="b"/>
            <a:pathLst>
              <a:path w="607" h="977">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style>
          <a:lnRef idx="0"/>
          <a:fillRef idx="0"/>
          <a:effectRef idx="0"/>
          <a:fontRef idx="minor"/>
        </p:style>
      </p:sp>
      <p:sp>
        <p:nvSpPr>
          <p:cNvPr id="672" name="CustomShape 19"/>
          <p:cNvSpPr/>
          <p:nvPr/>
        </p:nvSpPr>
        <p:spPr>
          <a:xfrm>
            <a:off x="8198280" y="4356360"/>
            <a:ext cx="14760" cy="11520"/>
          </a:xfrm>
          <a:custGeom>
            <a:avLst/>
            <a:gdLst/>
            <a:ahLst/>
            <a:rect l="l" t="t" r="r" b="b"/>
            <a:pathLst>
              <a:path w="304" h="237">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style>
          <a:lnRef idx="0"/>
          <a:fillRef idx="0"/>
          <a:effectRef idx="0"/>
          <a:fontRef idx="minor"/>
        </p:style>
      </p:sp>
      <p:sp>
        <p:nvSpPr>
          <p:cNvPr id="673" name="CustomShape 20"/>
          <p:cNvSpPr/>
          <p:nvPr/>
        </p:nvSpPr>
        <p:spPr>
          <a:xfrm>
            <a:off x="8224920" y="4455360"/>
            <a:ext cx="29880" cy="55080"/>
          </a:xfrm>
          <a:custGeom>
            <a:avLst/>
            <a:gdLst/>
            <a:ahLst/>
            <a:rect l="l" t="t" r="r" b="b"/>
            <a:pathLst>
              <a:path w="607" h="1112">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style>
          <a:lnRef idx="0"/>
          <a:fillRef idx="0"/>
          <a:effectRef idx="0"/>
          <a:fontRef idx="minor"/>
        </p:style>
      </p:sp>
      <p:sp>
        <p:nvSpPr>
          <p:cNvPr id="674" name="CustomShape 21"/>
          <p:cNvSpPr/>
          <p:nvPr/>
        </p:nvSpPr>
        <p:spPr>
          <a:xfrm>
            <a:off x="8183160" y="4418280"/>
            <a:ext cx="117000" cy="113400"/>
          </a:xfrm>
          <a:custGeom>
            <a:avLst/>
            <a:gdLst/>
            <a:ahLst/>
            <a:rect l="l" t="t" r="r" b="b"/>
            <a:pathLst>
              <a:path w="2358" h="2291">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style>
          <a:lnRef idx="0"/>
          <a:fillRef idx="0"/>
          <a:effectRef idx="0"/>
          <a:fontRef idx="minor"/>
        </p:style>
      </p:sp>
      <p:sp>
        <p:nvSpPr>
          <p:cNvPr id="675" name="CustomShape 22"/>
          <p:cNvSpPr/>
          <p:nvPr/>
        </p:nvSpPr>
        <p:spPr>
          <a:xfrm>
            <a:off x="8025840" y="4349880"/>
            <a:ext cx="125280" cy="108360"/>
          </a:xfrm>
          <a:custGeom>
            <a:avLst/>
            <a:gdLst/>
            <a:ahLst/>
            <a:rect l="l" t="t" r="r" b="b"/>
            <a:pathLst>
              <a:path w="2526" h="2189">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style>
          <a:lnRef idx="0"/>
          <a:fillRef idx="0"/>
          <a:effectRef idx="0"/>
          <a:fontRef idx="minor"/>
        </p:style>
      </p:sp>
      <p:sp>
        <p:nvSpPr>
          <p:cNvPr id="676" name="CustomShape 23"/>
          <p:cNvSpPr/>
          <p:nvPr/>
        </p:nvSpPr>
        <p:spPr>
          <a:xfrm>
            <a:off x="7908840" y="4376520"/>
            <a:ext cx="125280" cy="115200"/>
          </a:xfrm>
          <a:custGeom>
            <a:avLst/>
            <a:gdLst/>
            <a:ahLst/>
            <a:rect l="l" t="t" r="r" b="b"/>
            <a:pathLst>
              <a:path w="2527" h="2325">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style>
          <a:lnRef idx="0"/>
          <a:fillRef idx="0"/>
          <a:effectRef idx="0"/>
          <a:fontRef idx="minor"/>
        </p:style>
      </p:sp>
      <p:sp>
        <p:nvSpPr>
          <p:cNvPr id="677" name="CustomShape 24"/>
          <p:cNvSpPr/>
          <p:nvPr/>
        </p:nvSpPr>
        <p:spPr>
          <a:xfrm>
            <a:off x="8206560" y="4351320"/>
            <a:ext cx="24840" cy="61560"/>
          </a:xfrm>
          <a:custGeom>
            <a:avLst/>
            <a:gdLst/>
            <a:ahLst/>
            <a:rect l="l" t="t" r="r" b="b"/>
            <a:pathLst>
              <a:path w="506" h="1247">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style>
          <a:lnRef idx="0"/>
          <a:fillRef idx="0"/>
          <a:effectRef idx="0"/>
          <a:fontRef idx="minor"/>
        </p:style>
      </p:sp>
      <p:sp>
        <p:nvSpPr>
          <p:cNvPr id="678" name="CustomShape 25"/>
          <p:cNvSpPr/>
          <p:nvPr/>
        </p:nvSpPr>
        <p:spPr>
          <a:xfrm>
            <a:off x="7975800" y="4512240"/>
            <a:ext cx="31680" cy="55080"/>
          </a:xfrm>
          <a:custGeom>
            <a:avLst/>
            <a:gdLst/>
            <a:ahLst/>
            <a:rect l="l" t="t" r="r" b="b"/>
            <a:pathLst>
              <a:path w="641" h="1112">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style>
          <a:lnRef idx="0"/>
          <a:fillRef idx="0"/>
          <a:effectRef idx="0"/>
          <a:fontRef idx="minor"/>
        </p:style>
      </p:sp>
      <p:sp>
        <p:nvSpPr>
          <p:cNvPr id="679" name="CustomShape 26"/>
          <p:cNvSpPr/>
          <p:nvPr/>
        </p:nvSpPr>
        <p:spPr>
          <a:xfrm>
            <a:off x="7930440" y="4478760"/>
            <a:ext cx="125280" cy="110160"/>
          </a:xfrm>
          <a:custGeom>
            <a:avLst/>
            <a:gdLst/>
            <a:ahLst/>
            <a:rect l="l" t="t" r="r" b="b"/>
            <a:pathLst>
              <a:path w="2526" h="2223">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style>
          <a:lnRef idx="0"/>
          <a:fillRef idx="0"/>
          <a:effectRef idx="0"/>
          <a:fontRef idx="minor"/>
        </p:style>
      </p:sp>
      <p:sp>
        <p:nvSpPr>
          <p:cNvPr id="680" name="CustomShape 27"/>
          <p:cNvSpPr/>
          <p:nvPr/>
        </p:nvSpPr>
        <p:spPr>
          <a:xfrm>
            <a:off x="8236800" y="4378320"/>
            <a:ext cx="11520" cy="12960"/>
          </a:xfrm>
          <a:custGeom>
            <a:avLst/>
            <a:gdLst/>
            <a:ahLst/>
            <a:rect l="l" t="t" r="r" b="b"/>
            <a:pathLst>
              <a:path w="237" h="270">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style>
          <a:lnRef idx="0"/>
          <a:fillRef idx="0"/>
          <a:effectRef idx="0"/>
          <a:fontRef idx="minor"/>
        </p:style>
      </p:sp>
      <p:sp>
        <p:nvSpPr>
          <p:cNvPr id="681" name="CustomShape 28"/>
          <p:cNvSpPr/>
          <p:nvPr/>
        </p:nvSpPr>
        <p:spPr>
          <a:xfrm>
            <a:off x="8101080" y="4490280"/>
            <a:ext cx="28080" cy="16560"/>
          </a:xfrm>
          <a:custGeom>
            <a:avLst/>
            <a:gdLst/>
            <a:ahLst/>
            <a:rect l="l" t="t" r="r" b="b"/>
            <a:pathLst>
              <a:path w="574" h="338">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style>
          <a:lnRef idx="0"/>
          <a:fillRef idx="0"/>
          <a:effectRef idx="0"/>
          <a:fontRef idx="minor"/>
        </p:style>
      </p:sp>
      <p:sp>
        <p:nvSpPr>
          <p:cNvPr id="682" name="CustomShape 29"/>
          <p:cNvSpPr/>
          <p:nvPr/>
        </p:nvSpPr>
        <p:spPr>
          <a:xfrm>
            <a:off x="8200080" y="4530600"/>
            <a:ext cx="120240" cy="108360"/>
          </a:xfrm>
          <a:custGeom>
            <a:avLst/>
            <a:gdLst/>
            <a:ahLst/>
            <a:rect l="l" t="t" r="r" b="b"/>
            <a:pathLst>
              <a:path w="2425" h="2189">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style>
          <a:lnRef idx="0"/>
          <a:fillRef idx="0"/>
          <a:effectRef idx="0"/>
          <a:fontRef idx="minor"/>
        </p:style>
      </p:sp>
      <p:sp>
        <p:nvSpPr>
          <p:cNvPr id="683" name="CustomShape 30"/>
          <p:cNvSpPr/>
          <p:nvPr/>
        </p:nvSpPr>
        <p:spPr>
          <a:xfrm>
            <a:off x="7682760" y="4540680"/>
            <a:ext cx="128520" cy="106920"/>
          </a:xfrm>
          <a:custGeom>
            <a:avLst/>
            <a:gdLst/>
            <a:ahLst/>
            <a:rect l="l" t="t" r="r" b="b"/>
            <a:pathLst>
              <a:path w="2594" h="2156">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style>
          <a:lnRef idx="0"/>
          <a:fillRef idx="0"/>
          <a:effectRef idx="0"/>
          <a:fontRef idx="minor"/>
        </p:style>
      </p:sp>
      <p:sp>
        <p:nvSpPr>
          <p:cNvPr id="684" name="CustomShape 31"/>
          <p:cNvSpPr/>
          <p:nvPr/>
        </p:nvSpPr>
        <p:spPr>
          <a:xfrm>
            <a:off x="7667640" y="4428360"/>
            <a:ext cx="115200" cy="115200"/>
          </a:xfrm>
          <a:custGeom>
            <a:avLst/>
            <a:gdLst/>
            <a:ahLst/>
            <a:rect l="l" t="t" r="r" b="b"/>
            <a:pathLst>
              <a:path w="2324" h="2324">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style>
          <a:lnRef idx="0"/>
          <a:fillRef idx="0"/>
          <a:effectRef idx="0"/>
          <a:fontRef idx="minor"/>
        </p:style>
      </p:sp>
      <p:sp>
        <p:nvSpPr>
          <p:cNvPr id="685" name="CustomShape 32"/>
          <p:cNvSpPr/>
          <p:nvPr/>
        </p:nvSpPr>
        <p:spPr>
          <a:xfrm>
            <a:off x="7763040" y="4679280"/>
            <a:ext cx="23040" cy="48240"/>
          </a:xfrm>
          <a:custGeom>
            <a:avLst/>
            <a:gdLst/>
            <a:ahLst/>
            <a:rect l="l" t="t" r="r" b="b"/>
            <a:pathLst>
              <a:path w="473" h="978">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style>
          <a:lnRef idx="0"/>
          <a:fillRef idx="0"/>
          <a:effectRef idx="0"/>
          <a:fontRef idx="minor"/>
        </p:style>
      </p:sp>
      <p:sp>
        <p:nvSpPr>
          <p:cNvPr id="686" name="CustomShape 33"/>
          <p:cNvSpPr/>
          <p:nvPr/>
        </p:nvSpPr>
        <p:spPr>
          <a:xfrm>
            <a:off x="7714440" y="4644360"/>
            <a:ext cx="123480" cy="115200"/>
          </a:xfrm>
          <a:custGeom>
            <a:avLst/>
            <a:gdLst/>
            <a:ahLst/>
            <a:rect l="l" t="t" r="r" b="b"/>
            <a:pathLst>
              <a:path w="2492" h="2324">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style>
          <a:lnRef idx="0"/>
          <a:fillRef idx="0"/>
          <a:effectRef idx="0"/>
          <a:fontRef idx="minor"/>
        </p:style>
      </p:sp>
      <p:sp>
        <p:nvSpPr>
          <p:cNvPr id="687" name="CustomShape 34"/>
          <p:cNvSpPr/>
          <p:nvPr/>
        </p:nvSpPr>
        <p:spPr>
          <a:xfrm>
            <a:off x="8147880" y="4322880"/>
            <a:ext cx="128520" cy="115200"/>
          </a:xfrm>
          <a:custGeom>
            <a:avLst/>
            <a:gdLst/>
            <a:ahLst/>
            <a:rect l="l" t="t" r="r" b="b"/>
            <a:pathLst>
              <a:path w="2593" h="2324">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style>
          <a:lnRef idx="0"/>
          <a:fillRef idx="0"/>
          <a:effectRef idx="0"/>
          <a:fontRef idx="minor"/>
        </p:style>
      </p:sp>
      <p:sp>
        <p:nvSpPr>
          <p:cNvPr id="688" name="CustomShape 35"/>
          <p:cNvSpPr/>
          <p:nvPr/>
        </p:nvSpPr>
        <p:spPr>
          <a:xfrm>
            <a:off x="7958880" y="4588920"/>
            <a:ext cx="111960" cy="111960"/>
          </a:xfrm>
          <a:custGeom>
            <a:avLst/>
            <a:gdLst/>
            <a:ahLst/>
            <a:rect l="l" t="t" r="r" b="b"/>
            <a:pathLst>
              <a:path w="2256" h="2257">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style>
          <a:lnRef idx="0"/>
          <a:fillRef idx="0"/>
          <a:effectRef idx="0"/>
          <a:fontRef idx="minor"/>
        </p:style>
      </p:sp>
      <p:sp>
        <p:nvSpPr>
          <p:cNvPr id="689" name="CustomShape 36"/>
          <p:cNvSpPr/>
          <p:nvPr/>
        </p:nvSpPr>
        <p:spPr>
          <a:xfrm>
            <a:off x="7732800" y="4572360"/>
            <a:ext cx="33120" cy="46440"/>
          </a:xfrm>
          <a:custGeom>
            <a:avLst/>
            <a:gdLst/>
            <a:ahLst/>
            <a:rect l="l" t="t" r="r" b="b"/>
            <a:pathLst>
              <a:path w="675" h="943">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style>
          <a:lnRef idx="0"/>
          <a:fillRef idx="0"/>
          <a:effectRef idx="0"/>
          <a:fontRef idx="minor"/>
        </p:style>
      </p:sp>
      <p:sp>
        <p:nvSpPr>
          <p:cNvPr id="690" name="CustomShape 37"/>
          <p:cNvSpPr/>
          <p:nvPr/>
        </p:nvSpPr>
        <p:spPr>
          <a:xfrm>
            <a:off x="7811640" y="4512240"/>
            <a:ext cx="118440" cy="106920"/>
          </a:xfrm>
          <a:custGeom>
            <a:avLst/>
            <a:gdLst/>
            <a:ahLst/>
            <a:rect l="l" t="t" r="r" b="b"/>
            <a:pathLst>
              <a:path w="2391" h="2155">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style>
          <a:lnRef idx="0"/>
          <a:fillRef idx="0"/>
          <a:effectRef idx="0"/>
          <a:fontRef idx="minor"/>
        </p:style>
      </p:sp>
      <p:sp>
        <p:nvSpPr>
          <p:cNvPr id="691" name="CustomShape 38"/>
          <p:cNvSpPr/>
          <p:nvPr/>
        </p:nvSpPr>
        <p:spPr>
          <a:xfrm>
            <a:off x="7828200" y="4433400"/>
            <a:ext cx="29880" cy="58320"/>
          </a:xfrm>
          <a:custGeom>
            <a:avLst/>
            <a:gdLst/>
            <a:ahLst/>
            <a:rect l="l" t="t" r="r" b="b"/>
            <a:pathLst>
              <a:path w="607" h="1180">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style>
          <a:lnRef idx="0"/>
          <a:fillRef idx="0"/>
          <a:effectRef idx="0"/>
          <a:fontRef idx="minor"/>
        </p:style>
      </p:sp>
      <p:sp>
        <p:nvSpPr>
          <p:cNvPr id="692" name="CustomShape 39"/>
          <p:cNvSpPr/>
          <p:nvPr/>
        </p:nvSpPr>
        <p:spPr>
          <a:xfrm>
            <a:off x="8139600" y="4646160"/>
            <a:ext cx="55080" cy="45000"/>
          </a:xfrm>
          <a:custGeom>
            <a:avLst/>
            <a:gdLst/>
            <a:ahLst/>
            <a:rect l="l" t="t" r="r" b="b"/>
            <a:pathLst>
              <a:path w="1112" h="910">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style>
          <a:lnRef idx="0"/>
          <a:fillRef idx="0"/>
          <a:effectRef idx="0"/>
          <a:fontRef idx="minor"/>
        </p:style>
      </p:sp>
      <p:sp>
        <p:nvSpPr>
          <p:cNvPr id="693" name="CustomShape 40"/>
          <p:cNvSpPr/>
          <p:nvPr/>
        </p:nvSpPr>
        <p:spPr>
          <a:xfrm>
            <a:off x="7791480" y="4404960"/>
            <a:ext cx="110160" cy="110160"/>
          </a:xfrm>
          <a:custGeom>
            <a:avLst/>
            <a:gdLst/>
            <a:ahLst/>
            <a:rect l="l" t="t" r="r" b="b"/>
            <a:pathLst>
              <a:path w="2223" h="2223">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style>
          <a:lnRef idx="0"/>
          <a:fillRef idx="0"/>
          <a:effectRef idx="0"/>
          <a:fontRef idx="minor"/>
        </p:style>
      </p:sp>
      <p:sp>
        <p:nvSpPr>
          <p:cNvPr id="694" name="CustomShape 41"/>
          <p:cNvSpPr/>
          <p:nvPr/>
        </p:nvSpPr>
        <p:spPr>
          <a:xfrm>
            <a:off x="8000640" y="4620960"/>
            <a:ext cx="29880" cy="48240"/>
          </a:xfrm>
          <a:custGeom>
            <a:avLst/>
            <a:gdLst/>
            <a:ahLst/>
            <a:rect l="l" t="t" r="r" b="b"/>
            <a:pathLst>
              <a:path w="607" h="977">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style>
          <a:lnRef idx="0"/>
          <a:fillRef idx="0"/>
          <a:effectRef idx="0"/>
          <a:fontRef idx="minor"/>
        </p:style>
      </p:sp>
      <p:sp>
        <p:nvSpPr>
          <p:cNvPr id="695" name="CustomShape 42"/>
          <p:cNvSpPr/>
          <p:nvPr/>
        </p:nvSpPr>
        <p:spPr>
          <a:xfrm>
            <a:off x="7857000" y="4545720"/>
            <a:ext cx="28080" cy="43200"/>
          </a:xfrm>
          <a:custGeom>
            <a:avLst/>
            <a:gdLst/>
            <a:ahLst/>
            <a:rect l="l" t="t" r="r" b="b"/>
            <a:pathLst>
              <a:path w="573" h="876">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style>
          <a:lnRef idx="0"/>
          <a:fillRef idx="0"/>
          <a:effectRef idx="0"/>
          <a:fontRef idx="minor"/>
        </p:style>
      </p:sp>
      <p:sp>
        <p:nvSpPr>
          <p:cNvPr id="696" name="CustomShape 43"/>
          <p:cNvSpPr/>
          <p:nvPr/>
        </p:nvSpPr>
        <p:spPr>
          <a:xfrm>
            <a:off x="7607520" y="4771440"/>
            <a:ext cx="131760" cy="118440"/>
          </a:xfrm>
          <a:custGeom>
            <a:avLst/>
            <a:gdLst/>
            <a:ahLst/>
            <a:rect l="l" t="t" r="r" b="b"/>
            <a:pathLst>
              <a:path w="2661" h="2392">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style>
          <a:lnRef idx="0"/>
          <a:fillRef idx="0"/>
          <a:effectRef idx="0"/>
          <a:fontRef idx="minor"/>
        </p:style>
      </p:sp>
      <p:sp>
        <p:nvSpPr>
          <p:cNvPr id="697" name="CustomShape 44"/>
          <p:cNvSpPr/>
          <p:nvPr/>
        </p:nvSpPr>
        <p:spPr>
          <a:xfrm>
            <a:off x="7875360" y="4641120"/>
            <a:ext cx="48240" cy="43200"/>
          </a:xfrm>
          <a:custGeom>
            <a:avLst/>
            <a:gdLst/>
            <a:ahLst/>
            <a:rect l="l" t="t" r="r" b="b"/>
            <a:pathLst>
              <a:path w="977" h="876">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style>
          <a:lnRef idx="0"/>
          <a:fillRef idx="0"/>
          <a:effectRef idx="0"/>
          <a:fontRef idx="minor"/>
        </p:style>
      </p:sp>
      <p:sp>
        <p:nvSpPr>
          <p:cNvPr id="698" name="CustomShape 45"/>
          <p:cNvSpPr/>
          <p:nvPr/>
        </p:nvSpPr>
        <p:spPr>
          <a:xfrm>
            <a:off x="7724520" y="4748040"/>
            <a:ext cx="131760" cy="105120"/>
          </a:xfrm>
          <a:custGeom>
            <a:avLst/>
            <a:gdLst/>
            <a:ahLst/>
            <a:rect l="l" t="t" r="r" b="b"/>
            <a:pathLst>
              <a:path w="2661" h="2122">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style>
          <a:lnRef idx="0"/>
          <a:fillRef idx="0"/>
          <a:effectRef idx="0"/>
          <a:fontRef idx="minor"/>
        </p:style>
      </p:sp>
      <p:sp>
        <p:nvSpPr>
          <p:cNvPr id="699" name="CustomShape 46"/>
          <p:cNvSpPr/>
          <p:nvPr/>
        </p:nvSpPr>
        <p:spPr>
          <a:xfrm>
            <a:off x="7572240" y="4572360"/>
            <a:ext cx="115200" cy="96840"/>
          </a:xfrm>
          <a:custGeom>
            <a:avLst/>
            <a:gdLst/>
            <a:ahLst/>
            <a:rect l="l" t="t" r="r" b="b"/>
            <a:pathLst>
              <a:path w="2324" h="1953">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style>
          <a:lnRef idx="0"/>
          <a:fillRef idx="0"/>
          <a:effectRef idx="0"/>
          <a:fontRef idx="minor"/>
        </p:style>
      </p:sp>
      <p:sp>
        <p:nvSpPr>
          <p:cNvPr id="700" name="CustomShape 47"/>
          <p:cNvSpPr/>
          <p:nvPr/>
        </p:nvSpPr>
        <p:spPr>
          <a:xfrm>
            <a:off x="7656120" y="4811760"/>
            <a:ext cx="38160" cy="48240"/>
          </a:xfrm>
          <a:custGeom>
            <a:avLst/>
            <a:gdLst/>
            <a:ahLst/>
            <a:rect l="l" t="t" r="r" b="b"/>
            <a:pathLst>
              <a:path w="775" h="978">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style>
          <a:lnRef idx="0"/>
          <a:fillRef idx="0"/>
          <a:effectRef idx="0"/>
          <a:fontRef idx="minor"/>
        </p:style>
      </p:sp>
      <p:sp>
        <p:nvSpPr>
          <p:cNvPr id="701" name="CustomShape 48"/>
          <p:cNvSpPr/>
          <p:nvPr/>
        </p:nvSpPr>
        <p:spPr>
          <a:xfrm>
            <a:off x="7585560" y="4667760"/>
            <a:ext cx="123480" cy="113400"/>
          </a:xfrm>
          <a:custGeom>
            <a:avLst/>
            <a:gdLst/>
            <a:ahLst/>
            <a:rect l="l" t="t" r="r" b="b"/>
            <a:pathLst>
              <a:path w="2492" h="2290">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style>
          <a:lnRef idx="0"/>
          <a:fillRef idx="0"/>
          <a:effectRef idx="0"/>
          <a:fontRef idx="minor"/>
        </p:style>
      </p:sp>
      <p:sp>
        <p:nvSpPr>
          <p:cNvPr id="702" name="CustomShape 49"/>
          <p:cNvSpPr/>
          <p:nvPr/>
        </p:nvSpPr>
        <p:spPr>
          <a:xfrm>
            <a:off x="7786440" y="4783320"/>
            <a:ext cx="28080" cy="46440"/>
          </a:xfrm>
          <a:custGeom>
            <a:avLst/>
            <a:gdLst/>
            <a:ahLst/>
            <a:rect l="l" t="t" r="r" b="b"/>
            <a:pathLst>
              <a:path w="573" h="944">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style>
          <a:lnRef idx="0"/>
          <a:fillRef idx="0"/>
          <a:effectRef idx="0"/>
          <a:fontRef idx="minor"/>
        </p:style>
      </p:sp>
      <p:sp>
        <p:nvSpPr>
          <p:cNvPr id="703" name="CustomShape 50"/>
          <p:cNvSpPr/>
          <p:nvPr/>
        </p:nvSpPr>
        <p:spPr>
          <a:xfrm>
            <a:off x="8037720" y="4756320"/>
            <a:ext cx="11520" cy="9720"/>
          </a:xfrm>
          <a:custGeom>
            <a:avLst/>
            <a:gdLst/>
            <a:ahLst/>
            <a:rect l="l" t="t" r="r" b="b"/>
            <a:pathLst>
              <a:path w="237" h="203">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style>
          <a:lnRef idx="0"/>
          <a:fillRef idx="0"/>
          <a:effectRef idx="0"/>
          <a:fontRef idx="minor"/>
        </p:style>
      </p:sp>
      <p:sp>
        <p:nvSpPr>
          <p:cNvPr id="704" name="CustomShape 51"/>
          <p:cNvSpPr/>
          <p:nvPr/>
        </p:nvSpPr>
        <p:spPr>
          <a:xfrm>
            <a:off x="7979040" y="4687920"/>
            <a:ext cx="116640" cy="106920"/>
          </a:xfrm>
          <a:custGeom>
            <a:avLst/>
            <a:gdLst/>
            <a:ahLst/>
            <a:rect l="l" t="t" r="r" b="b"/>
            <a:pathLst>
              <a:path w="2357" h="2155">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style>
          <a:lnRef idx="0"/>
          <a:fillRef idx="0"/>
          <a:effectRef idx="0"/>
          <a:fontRef idx="minor"/>
        </p:style>
      </p:sp>
      <p:sp>
        <p:nvSpPr>
          <p:cNvPr id="705" name="CustomShape 52"/>
          <p:cNvSpPr/>
          <p:nvPr/>
        </p:nvSpPr>
        <p:spPr>
          <a:xfrm>
            <a:off x="7862040" y="4714560"/>
            <a:ext cx="126720" cy="110160"/>
          </a:xfrm>
          <a:custGeom>
            <a:avLst/>
            <a:gdLst/>
            <a:ahLst/>
            <a:rect l="l" t="t" r="r" b="b"/>
            <a:pathLst>
              <a:path w="2560" h="2224">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style>
          <a:lnRef idx="0"/>
          <a:fillRef idx="0"/>
          <a:effectRef idx="0"/>
          <a:fontRef idx="minor"/>
        </p:style>
      </p:sp>
      <p:sp>
        <p:nvSpPr>
          <p:cNvPr id="706" name="CustomShape 53"/>
          <p:cNvSpPr/>
          <p:nvPr/>
        </p:nvSpPr>
        <p:spPr>
          <a:xfrm>
            <a:off x="7843320" y="4619160"/>
            <a:ext cx="111960" cy="110160"/>
          </a:xfrm>
          <a:custGeom>
            <a:avLst/>
            <a:gdLst/>
            <a:ahLst/>
            <a:rect l="l" t="t" r="r" b="b"/>
            <a:pathLst>
              <a:path w="2257" h="2223">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style>
          <a:lnRef idx="0"/>
          <a:fillRef idx="0"/>
          <a:effectRef idx="0"/>
          <a:fontRef idx="minor"/>
        </p:style>
      </p:sp>
      <p:sp>
        <p:nvSpPr>
          <p:cNvPr id="707" name="CustomShape 54"/>
          <p:cNvSpPr/>
          <p:nvPr/>
        </p:nvSpPr>
        <p:spPr>
          <a:xfrm>
            <a:off x="7898760" y="4741560"/>
            <a:ext cx="51480" cy="58320"/>
          </a:xfrm>
          <a:custGeom>
            <a:avLst/>
            <a:gdLst/>
            <a:ahLst/>
            <a:rect l="l" t="t" r="r" b="b"/>
            <a:pathLst>
              <a:path w="1045" h="1179">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style>
          <a:lnRef idx="0"/>
          <a:fillRef idx="0"/>
          <a:effectRef idx="0"/>
          <a:fontRef idx="minor"/>
        </p:style>
      </p:sp>
      <p:sp>
        <p:nvSpPr>
          <p:cNvPr id="708" name="CustomShape 55"/>
          <p:cNvSpPr/>
          <p:nvPr/>
        </p:nvSpPr>
        <p:spPr>
          <a:xfrm>
            <a:off x="8131320" y="4237560"/>
            <a:ext cx="125280" cy="83520"/>
          </a:xfrm>
          <a:custGeom>
            <a:avLst/>
            <a:gdLst/>
            <a:ahLst/>
            <a:rect l="l" t="t" r="r" b="b"/>
            <a:pathLst>
              <a:path w="2526" h="1684">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style>
          <a:lnRef idx="0"/>
          <a:fillRef idx="0"/>
          <a:effectRef idx="0"/>
          <a:fontRef idx="minor"/>
        </p:style>
      </p:sp>
      <p:sp>
        <p:nvSpPr>
          <p:cNvPr id="709" name="CustomShape 56"/>
          <p:cNvSpPr/>
          <p:nvPr/>
        </p:nvSpPr>
        <p:spPr>
          <a:xfrm>
            <a:off x="8057520" y="4450320"/>
            <a:ext cx="122040" cy="115200"/>
          </a:xfrm>
          <a:custGeom>
            <a:avLst/>
            <a:gdLst/>
            <a:ahLst/>
            <a:rect l="l" t="t" r="r" b="b"/>
            <a:pathLst>
              <a:path w="2459" h="2324">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style>
          <a:lnRef idx="0"/>
          <a:fillRef idx="0"/>
          <a:effectRef idx="0"/>
          <a:fontRef idx="minor"/>
        </p:style>
      </p:sp>
      <p:sp>
        <p:nvSpPr>
          <p:cNvPr id="710" name="CustomShape 57"/>
          <p:cNvSpPr/>
          <p:nvPr/>
        </p:nvSpPr>
        <p:spPr>
          <a:xfrm>
            <a:off x="8009280" y="4267800"/>
            <a:ext cx="120240" cy="78480"/>
          </a:xfrm>
          <a:custGeom>
            <a:avLst/>
            <a:gdLst/>
            <a:ahLst/>
            <a:rect l="l" t="t" r="r" b="b"/>
            <a:pathLst>
              <a:path w="2425" h="1583">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style>
          <a:lnRef idx="0"/>
          <a:fillRef idx="0"/>
          <a:effectRef idx="0"/>
          <a:fontRef idx="minor"/>
        </p:style>
      </p:sp>
      <p:sp>
        <p:nvSpPr>
          <p:cNvPr id="711" name="CustomShape 58"/>
          <p:cNvSpPr/>
          <p:nvPr/>
        </p:nvSpPr>
        <p:spPr>
          <a:xfrm>
            <a:off x="7553880" y="4369680"/>
            <a:ext cx="173880" cy="86760"/>
          </a:xfrm>
          <a:custGeom>
            <a:avLst/>
            <a:gdLst/>
            <a:ahLst/>
            <a:rect l="l" t="t" r="r" b="b"/>
            <a:pathLst>
              <a:path w="3502" h="1752">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style>
          <a:lnRef idx="0"/>
          <a:fillRef idx="0"/>
          <a:effectRef idx="0"/>
          <a:fontRef idx="minor"/>
        </p:style>
      </p:sp>
      <p:sp>
        <p:nvSpPr>
          <p:cNvPr id="712" name="CustomShape 59"/>
          <p:cNvSpPr/>
          <p:nvPr/>
        </p:nvSpPr>
        <p:spPr>
          <a:xfrm>
            <a:off x="7881840" y="4289400"/>
            <a:ext cx="135360" cy="100080"/>
          </a:xfrm>
          <a:custGeom>
            <a:avLst/>
            <a:gdLst/>
            <a:ahLst/>
            <a:rect l="l" t="t" r="r" b="b"/>
            <a:pathLst>
              <a:path w="2728" h="2021">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style>
          <a:lnRef idx="0"/>
          <a:fillRef idx="0"/>
          <a:effectRef idx="0"/>
          <a:fontRef idx="minor"/>
        </p:style>
      </p:sp>
      <p:sp>
        <p:nvSpPr>
          <p:cNvPr id="713" name="CustomShape 60"/>
          <p:cNvSpPr/>
          <p:nvPr/>
        </p:nvSpPr>
        <p:spPr>
          <a:xfrm>
            <a:off x="7540560" y="4466880"/>
            <a:ext cx="120240" cy="103320"/>
          </a:xfrm>
          <a:custGeom>
            <a:avLst/>
            <a:gdLst/>
            <a:ahLst/>
            <a:rect l="l" t="t" r="r" b="b"/>
            <a:pathLst>
              <a:path w="2425" h="2088">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style>
          <a:lnRef idx="0"/>
          <a:fillRef idx="0"/>
          <a:effectRef idx="0"/>
          <a:fontRef idx="minor"/>
        </p:style>
      </p:sp>
      <p:sp>
        <p:nvSpPr>
          <p:cNvPr id="714" name="CustomShape 61"/>
          <p:cNvSpPr/>
          <p:nvPr/>
        </p:nvSpPr>
        <p:spPr>
          <a:xfrm>
            <a:off x="7761600" y="4324680"/>
            <a:ext cx="121680" cy="93240"/>
          </a:xfrm>
          <a:custGeom>
            <a:avLst/>
            <a:gdLst/>
            <a:ahLst/>
            <a:rect l="l" t="t" r="r" b="b"/>
            <a:pathLst>
              <a:path w="2458" h="1886">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style>
          <a:lnRef idx="0"/>
          <a:fillRef idx="0"/>
          <a:effectRef idx="0"/>
          <a:fontRef idx="minor"/>
        </p:style>
      </p:sp>
      <p:sp>
        <p:nvSpPr>
          <p:cNvPr id="715" name="CustomShape 62"/>
          <p:cNvSpPr/>
          <p:nvPr/>
        </p:nvSpPr>
        <p:spPr>
          <a:xfrm>
            <a:off x="8742240" y="2518920"/>
            <a:ext cx="227160" cy="334440"/>
          </a:xfrm>
          <a:custGeom>
            <a:avLst/>
            <a:gdLst/>
            <a:ahLst/>
            <a:rect l="l" t="t" r="r" b="b"/>
            <a:pathLst>
              <a:path w="4580" h="6735">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style>
          <a:lnRef idx="0"/>
          <a:fillRef idx="0"/>
          <a:effectRef idx="0"/>
          <a:fontRef idx="minor"/>
        </p:style>
      </p:sp>
      <p:sp>
        <p:nvSpPr>
          <p:cNvPr id="716" name="CustomShape 63"/>
          <p:cNvSpPr/>
          <p:nvPr/>
        </p:nvSpPr>
        <p:spPr>
          <a:xfrm>
            <a:off x="8412480" y="2363040"/>
            <a:ext cx="138600" cy="434880"/>
          </a:xfrm>
          <a:custGeom>
            <a:avLst/>
            <a:gdLst/>
            <a:ahLst/>
            <a:rect l="l" t="t" r="r" b="b"/>
            <a:pathLst>
              <a:path w="2795" h="8754">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style>
          <a:lnRef idx="0"/>
          <a:fillRef idx="0"/>
          <a:effectRef idx="0"/>
          <a:fontRef idx="minor"/>
        </p:style>
      </p:sp>
      <p:sp>
        <p:nvSpPr>
          <p:cNvPr id="717" name="CustomShape 64"/>
          <p:cNvSpPr/>
          <p:nvPr/>
        </p:nvSpPr>
        <p:spPr>
          <a:xfrm>
            <a:off x="8643240" y="2451960"/>
            <a:ext cx="312840" cy="394560"/>
          </a:xfrm>
          <a:custGeom>
            <a:avLst/>
            <a:gdLst/>
            <a:ahLst/>
            <a:rect l="l" t="t" r="r" b="b"/>
            <a:pathLst>
              <a:path w="6297" h="7947">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style>
          <a:lnRef idx="0"/>
          <a:fillRef idx="0"/>
          <a:effectRef idx="0"/>
          <a:fontRef idx="minor"/>
        </p:style>
      </p:sp>
      <p:sp>
        <p:nvSpPr>
          <p:cNvPr id="718" name="CustomShape 65"/>
          <p:cNvSpPr/>
          <p:nvPr/>
        </p:nvSpPr>
        <p:spPr>
          <a:xfrm>
            <a:off x="8181360" y="1685160"/>
            <a:ext cx="961920" cy="1166400"/>
          </a:xfrm>
          <a:custGeom>
            <a:avLst/>
            <a:gdLst/>
            <a:ahLst/>
            <a:rect l="l" t="t" r="r" b="b"/>
            <a:pathLst>
              <a:path w="19360" h="23468">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style>
          <a:lnRef idx="0"/>
          <a:fillRef idx="0"/>
          <a:effectRef idx="0"/>
          <a:fontRef idx="minor"/>
        </p:style>
      </p:sp>
      <p:sp>
        <p:nvSpPr>
          <p:cNvPr id="719" name="CustomShape 66"/>
          <p:cNvSpPr/>
          <p:nvPr/>
        </p:nvSpPr>
        <p:spPr>
          <a:xfrm>
            <a:off x="8256600" y="2078640"/>
            <a:ext cx="360" cy="360"/>
          </a:xfrm>
          <a:custGeom>
            <a:avLst/>
            <a:gdLst/>
            <a:ahLst/>
            <a:rect l="l" t="t" r="r" b="b"/>
            <a:pathLst>
              <a:path w="1" h="1">
                <a:moveTo>
                  <a:pt x="1" y="1"/>
                </a:moveTo>
                <a:lnTo>
                  <a:pt x="1" y="1"/>
                </a:lnTo>
                <a:lnTo>
                  <a:pt x="1" y="1"/>
                </a:lnTo>
                <a:lnTo>
                  <a:pt x="1" y="1"/>
                </a:lnTo>
                <a:lnTo>
                  <a:pt x="1" y="1"/>
                </a:lnTo>
                <a:lnTo>
                  <a:pt x="1" y="1"/>
                </a:lnTo>
                <a:close/>
              </a:path>
            </a:pathLst>
          </a:custGeom>
          <a:solidFill>
            <a:schemeClr val="lt1"/>
          </a:solidFill>
          <a:ln>
            <a:noFill/>
          </a:ln>
        </p:spPr>
        <p:style>
          <a:lnRef idx="0"/>
          <a:fillRef idx="0"/>
          <a:effectRef idx="0"/>
          <a:fontRef idx="minor"/>
        </p:style>
      </p:sp>
      <p:sp>
        <p:nvSpPr>
          <p:cNvPr id="720" name="CustomShape 67"/>
          <p:cNvSpPr/>
          <p:nvPr/>
        </p:nvSpPr>
        <p:spPr>
          <a:xfrm>
            <a:off x="8748720" y="2457000"/>
            <a:ext cx="394560" cy="518400"/>
          </a:xfrm>
          <a:custGeom>
            <a:avLst/>
            <a:gdLst/>
            <a:ahLst/>
            <a:rect l="l" t="t" r="r" b="b"/>
            <a:pathLst>
              <a:path w="7946" h="10438">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style>
          <a:lnRef idx="0"/>
          <a:fillRef idx="0"/>
          <a:effectRef idx="0"/>
          <a:fontRef idx="minor"/>
        </p:style>
      </p:sp>
      <p:sp>
        <p:nvSpPr>
          <p:cNvPr id="721" name="CustomShape 68"/>
          <p:cNvSpPr/>
          <p:nvPr/>
        </p:nvSpPr>
        <p:spPr>
          <a:xfrm>
            <a:off x="155520" y="768240"/>
            <a:ext cx="1151280" cy="525240"/>
          </a:xfrm>
          <a:custGeom>
            <a:avLst/>
            <a:gdLst/>
            <a:ahLst/>
            <a:rect l="l" t="t" r="r" b="b"/>
            <a:pathLst>
              <a:path w="23165" h="10573">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style>
          <a:lnRef idx="0"/>
          <a:fillRef idx="0"/>
          <a:effectRef idx="0"/>
          <a:fontRef idx="minor"/>
        </p:style>
      </p:sp>
      <p:sp>
        <p:nvSpPr>
          <p:cNvPr id="722" name="CustomShape 69"/>
          <p:cNvSpPr/>
          <p:nvPr/>
        </p:nvSpPr>
        <p:spPr>
          <a:xfrm>
            <a:off x="528840" y="133920"/>
            <a:ext cx="424800" cy="399600"/>
          </a:xfrm>
          <a:custGeom>
            <a:avLst/>
            <a:gdLst/>
            <a:ahLst/>
            <a:rect l="l" t="t" r="r" b="b"/>
            <a:pathLst>
              <a:path w="8553" h="8048">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style>
          <a:lnRef idx="0"/>
          <a:fillRef idx="0"/>
          <a:effectRef idx="0"/>
          <a:fontRef idx="minor"/>
        </p:style>
      </p:sp>
      <p:sp>
        <p:nvSpPr>
          <p:cNvPr id="723" name="CustomShape 70"/>
          <p:cNvSpPr/>
          <p:nvPr/>
        </p:nvSpPr>
        <p:spPr>
          <a:xfrm>
            <a:off x="498600" y="101880"/>
            <a:ext cx="1052280" cy="993960"/>
          </a:xfrm>
          <a:custGeom>
            <a:avLst/>
            <a:gdLst/>
            <a:ahLst/>
            <a:rect l="l" t="t" r="r" b="b"/>
            <a:pathLst>
              <a:path w="21178" h="20000">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style>
          <a:lnRef idx="0"/>
          <a:fillRef idx="0"/>
          <a:effectRef idx="0"/>
          <a:fontRef idx="minor"/>
        </p:style>
      </p:sp>
      <p:sp>
        <p:nvSpPr>
          <p:cNvPr id="724" name="CustomShape 71"/>
          <p:cNvSpPr/>
          <p:nvPr/>
        </p:nvSpPr>
        <p:spPr>
          <a:xfrm>
            <a:off x="23400" y="2476800"/>
            <a:ext cx="568800" cy="578880"/>
          </a:xfrm>
          <a:custGeom>
            <a:avLst/>
            <a:gdLst/>
            <a:ahLst/>
            <a:rect l="l" t="t" r="r" b="b"/>
            <a:pathLst>
              <a:path w="11448" h="11650">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style>
          <a:lnRef idx="0"/>
          <a:fillRef idx="0"/>
          <a:effectRef idx="0"/>
          <a:fontRef idx="minor"/>
        </p:style>
      </p:sp>
      <p:sp>
        <p:nvSpPr>
          <p:cNvPr id="725" name="CustomShape 72"/>
          <p:cNvSpPr/>
          <p:nvPr/>
        </p:nvSpPr>
        <p:spPr>
          <a:xfrm>
            <a:off x="0" y="2235960"/>
            <a:ext cx="855000" cy="1044000"/>
          </a:xfrm>
          <a:custGeom>
            <a:avLst/>
            <a:gdLst/>
            <a:ahLst/>
            <a:rect l="l" t="t" r="r" b="b"/>
            <a:pathLst>
              <a:path w="17206" h="21010">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style>
          <a:lnRef idx="0"/>
          <a:fillRef idx="0"/>
          <a:effectRef idx="0"/>
          <a:fontRef idx="minor"/>
        </p:style>
      </p:sp>
      <p:sp>
        <p:nvSpPr>
          <p:cNvPr id="726" name="CustomShape 73"/>
          <p:cNvSpPr/>
          <p:nvPr/>
        </p:nvSpPr>
        <p:spPr>
          <a:xfrm>
            <a:off x="0" y="2426760"/>
            <a:ext cx="804600" cy="684360"/>
          </a:xfrm>
          <a:custGeom>
            <a:avLst/>
            <a:gdLst/>
            <a:ahLst/>
            <a:rect l="l" t="t" r="r" b="b"/>
            <a:pathLst>
              <a:path w="16196" h="13771">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style>
          <a:lnRef idx="0"/>
          <a:fillRef idx="0"/>
          <a:effectRef idx="0"/>
          <a:fontRef idx="minor"/>
        </p:style>
      </p:sp>
      <p:sp>
        <p:nvSpPr>
          <p:cNvPr id="727" name="CustomShape 74"/>
          <p:cNvSpPr/>
          <p:nvPr/>
        </p:nvSpPr>
        <p:spPr>
          <a:xfrm>
            <a:off x="5692680" y="788400"/>
            <a:ext cx="12960" cy="28080"/>
          </a:xfrm>
          <a:custGeom>
            <a:avLst/>
            <a:gdLst/>
            <a:ahLst/>
            <a:rect l="l" t="t" r="r" b="b"/>
            <a:pathLst>
              <a:path w="270" h="574">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style>
          <a:lnRef idx="0"/>
          <a:fillRef idx="0"/>
          <a:effectRef idx="0"/>
          <a:fontRef idx="minor"/>
        </p:style>
      </p:sp>
      <p:sp>
        <p:nvSpPr>
          <p:cNvPr id="728" name="CustomShape 75"/>
          <p:cNvSpPr/>
          <p:nvPr/>
        </p:nvSpPr>
        <p:spPr>
          <a:xfrm>
            <a:off x="5675760" y="830160"/>
            <a:ext cx="16560" cy="33120"/>
          </a:xfrm>
          <a:custGeom>
            <a:avLst/>
            <a:gdLst/>
            <a:ahLst/>
            <a:rect l="l" t="t" r="r" b="b"/>
            <a:pathLst>
              <a:path w="338" h="674">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style>
          <a:lnRef idx="0"/>
          <a:fillRef idx="0"/>
          <a:effectRef idx="0"/>
          <a:fontRef idx="minor"/>
        </p:style>
      </p:sp>
      <p:sp>
        <p:nvSpPr>
          <p:cNvPr id="729" name="CustomShape 76"/>
          <p:cNvSpPr/>
          <p:nvPr/>
        </p:nvSpPr>
        <p:spPr>
          <a:xfrm>
            <a:off x="5707440" y="741240"/>
            <a:ext cx="14760" cy="26640"/>
          </a:xfrm>
          <a:custGeom>
            <a:avLst/>
            <a:gdLst/>
            <a:ahLst/>
            <a:rect l="l" t="t" r="r" b="b"/>
            <a:pathLst>
              <a:path w="304" h="540">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style>
          <a:lnRef idx="0"/>
          <a:fillRef idx="0"/>
          <a:effectRef idx="0"/>
          <a:fontRef idx="minor"/>
        </p:style>
      </p:sp>
      <p:sp>
        <p:nvSpPr>
          <p:cNvPr id="730" name="CustomShape 77"/>
          <p:cNvSpPr/>
          <p:nvPr/>
        </p:nvSpPr>
        <p:spPr>
          <a:xfrm>
            <a:off x="5721120" y="699480"/>
            <a:ext cx="16560" cy="26280"/>
          </a:xfrm>
          <a:custGeom>
            <a:avLst/>
            <a:gdLst/>
            <a:ahLst/>
            <a:rect l="l" t="t" r="r" b="b"/>
            <a:pathLst>
              <a:path w="338" h="539">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style>
          <a:lnRef idx="0"/>
          <a:fillRef idx="0"/>
          <a:effectRef idx="0"/>
          <a:fontRef idx="minor"/>
        </p:style>
      </p:sp>
      <p:sp>
        <p:nvSpPr>
          <p:cNvPr id="731" name="CustomShape 78"/>
          <p:cNvSpPr/>
          <p:nvPr/>
        </p:nvSpPr>
        <p:spPr>
          <a:xfrm>
            <a:off x="5739480" y="662760"/>
            <a:ext cx="14760" cy="23040"/>
          </a:xfrm>
          <a:custGeom>
            <a:avLst/>
            <a:gdLst/>
            <a:ahLst/>
            <a:rect l="l" t="t" r="r" b="b"/>
            <a:pathLst>
              <a:path w="304" h="472">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style>
          <a:lnRef idx="0"/>
          <a:fillRef idx="0"/>
          <a:effectRef idx="0"/>
          <a:fontRef idx="minor"/>
        </p:style>
      </p:sp>
      <p:sp>
        <p:nvSpPr>
          <p:cNvPr id="732" name="CustomShape 79"/>
          <p:cNvSpPr/>
          <p:nvPr/>
        </p:nvSpPr>
        <p:spPr>
          <a:xfrm>
            <a:off x="4971240" y="592560"/>
            <a:ext cx="11520" cy="28080"/>
          </a:xfrm>
          <a:custGeom>
            <a:avLst/>
            <a:gdLst/>
            <a:ahLst/>
            <a:rect l="l" t="t" r="r" b="b"/>
            <a:pathLst>
              <a:path w="237" h="573">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style>
          <a:lnRef idx="0"/>
          <a:fillRef idx="0"/>
          <a:effectRef idx="0"/>
          <a:fontRef idx="minor"/>
        </p:style>
      </p:sp>
      <p:sp>
        <p:nvSpPr>
          <p:cNvPr id="733" name="CustomShape 80"/>
          <p:cNvSpPr/>
          <p:nvPr/>
        </p:nvSpPr>
        <p:spPr>
          <a:xfrm>
            <a:off x="4989600" y="537120"/>
            <a:ext cx="16560" cy="33120"/>
          </a:xfrm>
          <a:custGeom>
            <a:avLst/>
            <a:gdLst/>
            <a:ahLst/>
            <a:rect l="l" t="t" r="r" b="b"/>
            <a:pathLst>
              <a:path w="338" h="674">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style>
          <a:lnRef idx="0"/>
          <a:fillRef idx="0"/>
          <a:effectRef idx="0"/>
          <a:fontRef idx="minor"/>
        </p:style>
      </p:sp>
      <p:sp>
        <p:nvSpPr>
          <p:cNvPr id="734" name="CustomShape 81"/>
          <p:cNvSpPr/>
          <p:nvPr/>
        </p:nvSpPr>
        <p:spPr>
          <a:xfrm>
            <a:off x="4899240" y="56880"/>
            <a:ext cx="1032480" cy="866520"/>
          </a:xfrm>
          <a:custGeom>
            <a:avLst/>
            <a:gdLst/>
            <a:ahLst/>
            <a:rect l="l" t="t" r="r" b="b"/>
            <a:pathLst>
              <a:path w="20774" h="17441">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style>
          <a:lnRef idx="0"/>
          <a:fillRef idx="0"/>
          <a:effectRef idx="0"/>
          <a:fontRef idx="minor"/>
        </p:style>
      </p:sp>
      <p:sp>
        <p:nvSpPr>
          <p:cNvPr id="735" name="CustomShape 82"/>
          <p:cNvSpPr/>
          <p:nvPr/>
        </p:nvSpPr>
        <p:spPr>
          <a:xfrm>
            <a:off x="5006520" y="492120"/>
            <a:ext cx="14760" cy="26640"/>
          </a:xfrm>
          <a:custGeom>
            <a:avLst/>
            <a:gdLst/>
            <a:ahLst/>
            <a:rect l="l" t="t" r="r" b="b"/>
            <a:pathLst>
              <a:path w="304" h="540">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style>
          <a:lnRef idx="0"/>
          <a:fillRef idx="0"/>
          <a:effectRef idx="0"/>
          <a:fontRef idx="minor"/>
        </p:style>
      </p:sp>
      <p:sp>
        <p:nvSpPr>
          <p:cNvPr id="736" name="CustomShape 83"/>
          <p:cNvSpPr/>
          <p:nvPr/>
        </p:nvSpPr>
        <p:spPr>
          <a:xfrm>
            <a:off x="4951080" y="635760"/>
            <a:ext cx="16560" cy="26640"/>
          </a:xfrm>
          <a:custGeom>
            <a:avLst/>
            <a:gdLst/>
            <a:ahLst/>
            <a:rect l="l" t="t" r="r" b="b"/>
            <a:pathLst>
              <a:path w="338" h="540">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style>
          <a:lnRef idx="0"/>
          <a:fillRef idx="0"/>
          <a:effectRef idx="0"/>
          <a:fontRef idx="minor"/>
        </p:style>
      </p:sp>
      <p:sp>
        <p:nvSpPr>
          <p:cNvPr id="737" name="CustomShape 84"/>
          <p:cNvSpPr/>
          <p:nvPr/>
        </p:nvSpPr>
        <p:spPr>
          <a:xfrm>
            <a:off x="5143680" y="306360"/>
            <a:ext cx="36360" cy="14760"/>
          </a:xfrm>
          <a:custGeom>
            <a:avLst/>
            <a:gdLst/>
            <a:ahLst/>
            <a:rect l="l" t="t" r="r" b="b"/>
            <a:pathLst>
              <a:path w="741" h="304">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style>
          <a:lnRef idx="0"/>
          <a:fillRef idx="0"/>
          <a:effectRef idx="0"/>
          <a:fontRef idx="minor"/>
        </p:style>
      </p:sp>
      <p:sp>
        <p:nvSpPr>
          <p:cNvPr id="738" name="CustomShape 85"/>
          <p:cNvSpPr/>
          <p:nvPr/>
        </p:nvSpPr>
        <p:spPr>
          <a:xfrm>
            <a:off x="5202000" y="322920"/>
            <a:ext cx="41400" cy="14760"/>
          </a:xfrm>
          <a:custGeom>
            <a:avLst/>
            <a:gdLst/>
            <a:ahLst/>
            <a:rect l="l" t="t" r="r" b="b"/>
            <a:pathLst>
              <a:path w="843" h="304">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style>
          <a:lnRef idx="0"/>
          <a:fillRef idx="0"/>
          <a:effectRef idx="0"/>
          <a:fontRef idx="minor"/>
        </p:style>
      </p:sp>
      <p:sp>
        <p:nvSpPr>
          <p:cNvPr id="739" name="CustomShape 86"/>
          <p:cNvSpPr/>
          <p:nvPr/>
        </p:nvSpPr>
        <p:spPr>
          <a:xfrm>
            <a:off x="5028120" y="399960"/>
            <a:ext cx="18000" cy="28080"/>
          </a:xfrm>
          <a:custGeom>
            <a:avLst/>
            <a:gdLst/>
            <a:ahLst/>
            <a:rect l="l" t="t" r="r" b="b"/>
            <a:pathLst>
              <a:path w="371" h="574">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style>
          <a:lnRef idx="0"/>
          <a:fillRef idx="0"/>
          <a:effectRef idx="0"/>
          <a:fontRef idx="minor"/>
        </p:style>
      </p:sp>
      <p:sp>
        <p:nvSpPr>
          <p:cNvPr id="740" name="CustomShape 87"/>
          <p:cNvSpPr/>
          <p:nvPr/>
        </p:nvSpPr>
        <p:spPr>
          <a:xfrm>
            <a:off x="5021280" y="446760"/>
            <a:ext cx="11520" cy="29880"/>
          </a:xfrm>
          <a:custGeom>
            <a:avLst/>
            <a:gdLst/>
            <a:ahLst/>
            <a:rect l="l" t="t" r="r" b="b"/>
            <a:pathLst>
              <a:path w="237" h="607">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style>
          <a:lnRef idx="0"/>
          <a:fillRef idx="0"/>
          <a:effectRef idx="0"/>
          <a:fontRef idx="minor"/>
        </p:style>
      </p:sp>
      <p:sp>
        <p:nvSpPr>
          <p:cNvPr id="741" name="CustomShape 88"/>
          <p:cNvSpPr/>
          <p:nvPr/>
        </p:nvSpPr>
        <p:spPr>
          <a:xfrm>
            <a:off x="5041440" y="354600"/>
            <a:ext cx="16560" cy="31680"/>
          </a:xfrm>
          <a:custGeom>
            <a:avLst/>
            <a:gdLst/>
            <a:ahLst/>
            <a:rect l="l" t="t" r="r" b="b"/>
            <a:pathLst>
              <a:path w="338" h="641">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style>
          <a:lnRef idx="0"/>
          <a:fillRef idx="0"/>
          <a:effectRef idx="0"/>
          <a:fontRef idx="minor"/>
        </p:style>
      </p:sp>
      <p:sp>
        <p:nvSpPr>
          <p:cNvPr id="742" name="CustomShape 89"/>
          <p:cNvSpPr/>
          <p:nvPr/>
        </p:nvSpPr>
        <p:spPr>
          <a:xfrm>
            <a:off x="5096880" y="294480"/>
            <a:ext cx="33120" cy="12960"/>
          </a:xfrm>
          <a:custGeom>
            <a:avLst/>
            <a:gdLst/>
            <a:ahLst/>
            <a:rect l="l" t="t" r="r" b="b"/>
            <a:pathLst>
              <a:path w="674" h="270">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style>
          <a:lnRef idx="0"/>
          <a:fillRef idx="0"/>
          <a:effectRef idx="0"/>
          <a:fontRef idx="minor"/>
        </p:style>
      </p:sp>
      <p:sp>
        <p:nvSpPr>
          <p:cNvPr id="743" name="CustomShape 90"/>
          <p:cNvSpPr/>
          <p:nvPr/>
        </p:nvSpPr>
        <p:spPr>
          <a:xfrm>
            <a:off x="5767920" y="572400"/>
            <a:ext cx="11520" cy="28080"/>
          </a:xfrm>
          <a:custGeom>
            <a:avLst/>
            <a:gdLst/>
            <a:ahLst/>
            <a:rect l="l" t="t" r="r" b="b"/>
            <a:pathLst>
              <a:path w="237" h="573">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style>
          <a:lnRef idx="0"/>
          <a:fillRef idx="0"/>
          <a:effectRef idx="0"/>
          <a:fontRef idx="minor"/>
        </p:style>
      </p:sp>
      <p:sp>
        <p:nvSpPr>
          <p:cNvPr id="744" name="CustomShape 91"/>
          <p:cNvSpPr/>
          <p:nvPr/>
        </p:nvSpPr>
        <p:spPr>
          <a:xfrm>
            <a:off x="5799600" y="451800"/>
            <a:ext cx="12960" cy="29880"/>
          </a:xfrm>
          <a:custGeom>
            <a:avLst/>
            <a:gdLst/>
            <a:ahLst/>
            <a:rect l="l" t="t" r="r" b="b"/>
            <a:pathLst>
              <a:path w="270" h="607">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style>
          <a:lnRef idx="0"/>
          <a:fillRef idx="0"/>
          <a:effectRef idx="0"/>
          <a:fontRef idx="minor"/>
        </p:style>
      </p:sp>
      <p:sp>
        <p:nvSpPr>
          <p:cNvPr id="745" name="CustomShape 92"/>
          <p:cNvSpPr/>
          <p:nvPr/>
        </p:nvSpPr>
        <p:spPr>
          <a:xfrm>
            <a:off x="5814720" y="411840"/>
            <a:ext cx="16560" cy="23040"/>
          </a:xfrm>
          <a:custGeom>
            <a:avLst/>
            <a:gdLst/>
            <a:ahLst/>
            <a:rect l="l" t="t" r="r" b="b"/>
            <a:pathLst>
              <a:path w="337" h="472">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style>
          <a:lnRef idx="0"/>
          <a:fillRef idx="0"/>
          <a:effectRef idx="0"/>
          <a:fontRef idx="minor"/>
        </p:style>
      </p:sp>
      <p:sp>
        <p:nvSpPr>
          <p:cNvPr id="746" name="CustomShape 93"/>
          <p:cNvSpPr/>
          <p:nvPr/>
        </p:nvSpPr>
        <p:spPr>
          <a:xfrm>
            <a:off x="5769720" y="488520"/>
            <a:ext cx="33120" cy="9720"/>
          </a:xfrm>
          <a:custGeom>
            <a:avLst/>
            <a:gdLst/>
            <a:ahLst/>
            <a:rect l="l" t="t" r="r" b="b"/>
            <a:pathLst>
              <a:path w="674" h="203">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style>
          <a:lnRef idx="0"/>
          <a:fillRef idx="0"/>
          <a:effectRef idx="0"/>
          <a:fontRef idx="minor"/>
        </p:style>
      </p:sp>
      <p:sp>
        <p:nvSpPr>
          <p:cNvPr id="747" name="CustomShape 94"/>
          <p:cNvSpPr/>
          <p:nvPr/>
        </p:nvSpPr>
        <p:spPr>
          <a:xfrm>
            <a:off x="5689080" y="458640"/>
            <a:ext cx="23040" cy="12960"/>
          </a:xfrm>
          <a:custGeom>
            <a:avLst/>
            <a:gdLst/>
            <a:ahLst/>
            <a:rect l="l" t="t" r="r" b="b"/>
            <a:pathLst>
              <a:path w="473" h="270">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style>
          <a:lnRef idx="0"/>
          <a:fillRef idx="0"/>
          <a:effectRef idx="0"/>
          <a:fontRef idx="minor"/>
        </p:style>
      </p:sp>
      <p:sp>
        <p:nvSpPr>
          <p:cNvPr id="748" name="CustomShape 95"/>
          <p:cNvSpPr/>
          <p:nvPr/>
        </p:nvSpPr>
        <p:spPr>
          <a:xfrm>
            <a:off x="5726160" y="471960"/>
            <a:ext cx="29880" cy="9720"/>
          </a:xfrm>
          <a:custGeom>
            <a:avLst/>
            <a:gdLst/>
            <a:ahLst/>
            <a:rect l="l" t="t" r="r" b="b"/>
            <a:pathLst>
              <a:path w="607" h="203">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style>
          <a:lnRef idx="0"/>
          <a:fillRef idx="0"/>
          <a:effectRef idx="0"/>
          <a:fontRef idx="minor"/>
        </p:style>
      </p:sp>
      <p:sp>
        <p:nvSpPr>
          <p:cNvPr id="749" name="CustomShape 96"/>
          <p:cNvSpPr/>
          <p:nvPr/>
        </p:nvSpPr>
        <p:spPr>
          <a:xfrm>
            <a:off x="5831280" y="333000"/>
            <a:ext cx="12960" cy="24840"/>
          </a:xfrm>
          <a:custGeom>
            <a:avLst/>
            <a:gdLst/>
            <a:ahLst/>
            <a:rect l="l" t="t" r="r" b="b"/>
            <a:pathLst>
              <a:path w="271" h="506">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style>
          <a:lnRef idx="0"/>
          <a:fillRef idx="0"/>
          <a:effectRef idx="0"/>
          <a:fontRef idx="minor"/>
        </p:style>
      </p:sp>
      <p:sp>
        <p:nvSpPr>
          <p:cNvPr id="750" name="CustomShape 97"/>
          <p:cNvSpPr/>
          <p:nvPr/>
        </p:nvSpPr>
        <p:spPr>
          <a:xfrm>
            <a:off x="5752800" y="615960"/>
            <a:ext cx="14760" cy="28080"/>
          </a:xfrm>
          <a:custGeom>
            <a:avLst/>
            <a:gdLst/>
            <a:ahLst/>
            <a:rect l="l" t="t" r="r" b="b"/>
            <a:pathLst>
              <a:path w="304" h="574">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style>
          <a:lnRef idx="0"/>
          <a:fillRef idx="0"/>
          <a:effectRef idx="0"/>
          <a:fontRef idx="minor"/>
        </p:style>
      </p:sp>
      <p:sp>
        <p:nvSpPr>
          <p:cNvPr id="751" name="CustomShape 98"/>
          <p:cNvSpPr/>
          <p:nvPr/>
        </p:nvSpPr>
        <p:spPr>
          <a:xfrm>
            <a:off x="5639040" y="445320"/>
            <a:ext cx="31680" cy="9720"/>
          </a:xfrm>
          <a:custGeom>
            <a:avLst/>
            <a:gdLst/>
            <a:ahLst/>
            <a:rect l="l" t="t" r="r" b="b"/>
            <a:pathLst>
              <a:path w="641" h="203">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style>
          <a:lnRef idx="0"/>
          <a:fillRef idx="0"/>
          <a:effectRef idx="0"/>
          <a:fontRef idx="minor"/>
        </p:style>
      </p:sp>
      <p:sp>
        <p:nvSpPr>
          <p:cNvPr id="752" name="CustomShape 99"/>
          <p:cNvSpPr/>
          <p:nvPr/>
        </p:nvSpPr>
        <p:spPr>
          <a:xfrm>
            <a:off x="5823000" y="366480"/>
            <a:ext cx="16560" cy="29880"/>
          </a:xfrm>
          <a:custGeom>
            <a:avLst/>
            <a:gdLst/>
            <a:ahLst/>
            <a:rect l="l" t="t" r="r" b="b"/>
            <a:pathLst>
              <a:path w="338" h="607">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style>
          <a:lnRef idx="0"/>
          <a:fillRef idx="0"/>
          <a:effectRef idx="0"/>
          <a:fontRef idx="minor"/>
        </p:style>
      </p:sp>
      <p:sp>
        <p:nvSpPr>
          <p:cNvPr id="753" name="CustomShape 100"/>
          <p:cNvSpPr/>
          <p:nvPr/>
        </p:nvSpPr>
        <p:spPr>
          <a:xfrm>
            <a:off x="5302440" y="348120"/>
            <a:ext cx="28080" cy="9720"/>
          </a:xfrm>
          <a:custGeom>
            <a:avLst/>
            <a:gdLst/>
            <a:ahLst/>
            <a:rect l="l" t="t" r="r" b="b"/>
            <a:pathLst>
              <a:path w="573" h="203">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style>
          <a:lnRef idx="0"/>
          <a:fillRef idx="0"/>
          <a:effectRef idx="0"/>
          <a:fontRef idx="minor"/>
        </p:style>
      </p:sp>
      <p:sp>
        <p:nvSpPr>
          <p:cNvPr id="754" name="CustomShape 101"/>
          <p:cNvSpPr/>
          <p:nvPr/>
        </p:nvSpPr>
        <p:spPr>
          <a:xfrm>
            <a:off x="5091840" y="240840"/>
            <a:ext cx="7920" cy="28080"/>
          </a:xfrm>
          <a:custGeom>
            <a:avLst/>
            <a:gdLst/>
            <a:ahLst/>
            <a:rect l="l" t="t" r="r" b="b"/>
            <a:pathLst>
              <a:path w="169" h="573">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style>
          <a:lnRef idx="0"/>
          <a:fillRef idx="0"/>
          <a:effectRef idx="0"/>
          <a:fontRef idx="minor"/>
        </p:style>
      </p:sp>
      <p:sp>
        <p:nvSpPr>
          <p:cNvPr id="755" name="CustomShape 102"/>
          <p:cNvSpPr/>
          <p:nvPr/>
        </p:nvSpPr>
        <p:spPr>
          <a:xfrm>
            <a:off x="5257440" y="333000"/>
            <a:ext cx="31680" cy="18000"/>
          </a:xfrm>
          <a:custGeom>
            <a:avLst/>
            <a:gdLst/>
            <a:ahLst/>
            <a:rect l="l" t="t" r="r" b="b"/>
            <a:pathLst>
              <a:path w="641" h="372">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style>
          <a:lnRef idx="0"/>
          <a:fillRef idx="0"/>
          <a:effectRef idx="0"/>
          <a:fontRef idx="minor"/>
        </p:style>
      </p:sp>
      <p:sp>
        <p:nvSpPr>
          <p:cNvPr id="756" name="CustomShape 103"/>
          <p:cNvSpPr/>
          <p:nvPr/>
        </p:nvSpPr>
        <p:spPr>
          <a:xfrm>
            <a:off x="5098320" y="183960"/>
            <a:ext cx="16560" cy="45000"/>
          </a:xfrm>
          <a:custGeom>
            <a:avLst/>
            <a:gdLst/>
            <a:ahLst/>
            <a:rect l="l" t="t" r="r" b="b"/>
            <a:pathLst>
              <a:path w="337" h="910">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style>
          <a:lnRef idx="0"/>
          <a:fillRef idx="0"/>
          <a:effectRef idx="0"/>
          <a:fontRef idx="minor"/>
        </p:style>
      </p:sp>
      <p:sp>
        <p:nvSpPr>
          <p:cNvPr id="757" name="CustomShape 104"/>
          <p:cNvSpPr/>
          <p:nvPr/>
        </p:nvSpPr>
        <p:spPr>
          <a:xfrm>
            <a:off x="5344560" y="359640"/>
            <a:ext cx="29880" cy="7920"/>
          </a:xfrm>
          <a:custGeom>
            <a:avLst/>
            <a:gdLst/>
            <a:ahLst/>
            <a:rect l="l" t="t" r="r" b="b"/>
            <a:pathLst>
              <a:path w="607" h="169">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style>
          <a:lnRef idx="0"/>
          <a:fillRef idx="0"/>
          <a:effectRef idx="0"/>
          <a:fontRef idx="minor"/>
        </p:style>
      </p:sp>
      <p:sp>
        <p:nvSpPr>
          <p:cNvPr id="758" name="CustomShape 105"/>
          <p:cNvSpPr/>
          <p:nvPr/>
        </p:nvSpPr>
        <p:spPr>
          <a:xfrm>
            <a:off x="5115240" y="125640"/>
            <a:ext cx="19800" cy="34920"/>
          </a:xfrm>
          <a:custGeom>
            <a:avLst/>
            <a:gdLst/>
            <a:ahLst/>
            <a:rect l="l" t="t" r="r" b="b"/>
            <a:pathLst>
              <a:path w="405" h="708">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style>
          <a:lnRef idx="0"/>
          <a:fillRef idx="0"/>
          <a:effectRef idx="0"/>
          <a:fontRef idx="minor"/>
        </p:style>
      </p:sp>
      <p:sp>
        <p:nvSpPr>
          <p:cNvPr id="759" name="CustomShape 106"/>
          <p:cNvSpPr/>
          <p:nvPr/>
        </p:nvSpPr>
        <p:spPr>
          <a:xfrm>
            <a:off x="5387760" y="371520"/>
            <a:ext cx="41400" cy="16560"/>
          </a:xfrm>
          <a:custGeom>
            <a:avLst/>
            <a:gdLst/>
            <a:ahLst/>
            <a:rect l="l" t="t" r="r" b="b"/>
            <a:pathLst>
              <a:path w="843" h="337">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style>
          <a:lnRef idx="0"/>
          <a:fillRef idx="0"/>
          <a:effectRef idx="0"/>
          <a:fontRef idx="minor"/>
        </p:style>
      </p:sp>
      <p:sp>
        <p:nvSpPr>
          <p:cNvPr id="760" name="CustomShape 107"/>
          <p:cNvSpPr/>
          <p:nvPr/>
        </p:nvSpPr>
        <p:spPr>
          <a:xfrm>
            <a:off x="5535360" y="413280"/>
            <a:ext cx="29880" cy="12960"/>
          </a:xfrm>
          <a:custGeom>
            <a:avLst/>
            <a:gdLst/>
            <a:ahLst/>
            <a:rect l="l" t="t" r="r" b="b"/>
            <a:pathLst>
              <a:path w="607" h="270">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style>
          <a:lnRef idx="0"/>
          <a:fillRef idx="0"/>
          <a:effectRef idx="0"/>
          <a:fontRef idx="minor"/>
        </p:style>
      </p:sp>
      <p:sp>
        <p:nvSpPr>
          <p:cNvPr id="761" name="CustomShape 108"/>
          <p:cNvSpPr/>
          <p:nvPr/>
        </p:nvSpPr>
        <p:spPr>
          <a:xfrm>
            <a:off x="5575320" y="426600"/>
            <a:ext cx="43200" cy="12960"/>
          </a:xfrm>
          <a:custGeom>
            <a:avLst/>
            <a:gdLst/>
            <a:ahLst/>
            <a:rect l="l" t="t" r="r" b="b"/>
            <a:pathLst>
              <a:path w="876" h="270">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style>
          <a:lnRef idx="0"/>
          <a:fillRef idx="0"/>
          <a:effectRef idx="0"/>
          <a:fontRef idx="minor"/>
        </p:style>
      </p:sp>
      <p:sp>
        <p:nvSpPr>
          <p:cNvPr id="762" name="CustomShape 109"/>
          <p:cNvSpPr/>
          <p:nvPr/>
        </p:nvSpPr>
        <p:spPr>
          <a:xfrm>
            <a:off x="5488200" y="398160"/>
            <a:ext cx="34920" cy="12960"/>
          </a:xfrm>
          <a:custGeom>
            <a:avLst/>
            <a:gdLst/>
            <a:ahLst/>
            <a:rect l="l" t="t" r="r" b="b"/>
            <a:pathLst>
              <a:path w="708" h="271">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style>
          <a:lnRef idx="0"/>
          <a:fillRef idx="0"/>
          <a:effectRef idx="0"/>
          <a:fontRef idx="minor"/>
        </p:style>
      </p:sp>
      <p:sp>
        <p:nvSpPr>
          <p:cNvPr id="763" name="CustomShape 110"/>
          <p:cNvSpPr/>
          <p:nvPr/>
        </p:nvSpPr>
        <p:spPr>
          <a:xfrm>
            <a:off x="5441400" y="383040"/>
            <a:ext cx="36360" cy="12960"/>
          </a:xfrm>
          <a:custGeom>
            <a:avLst/>
            <a:gdLst/>
            <a:ahLst/>
            <a:rect l="l" t="t" r="r" b="b"/>
            <a:pathLst>
              <a:path w="741" h="271">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style>
          <a:lnRef idx="0"/>
          <a:fillRef idx="0"/>
          <a:effectRef idx="0"/>
          <a:fontRef idx="minor"/>
        </p:style>
      </p:sp>
      <p:sp>
        <p:nvSpPr>
          <p:cNvPr id="764" name="CustomShape 111"/>
          <p:cNvSpPr/>
          <p:nvPr/>
        </p:nvSpPr>
        <p:spPr>
          <a:xfrm>
            <a:off x="3241080" y="3363840"/>
            <a:ext cx="2639160" cy="628920"/>
          </a:xfrm>
          <a:custGeom>
            <a:avLst/>
            <a:gdLst/>
            <a:ahLst/>
            <a:rect l="l" t="t" r="r" b="b"/>
            <a:pathLst>
              <a:path w="53095" h="12660">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style>
          <a:lnRef idx="0"/>
          <a:fillRef idx="0"/>
          <a:effectRef idx="0"/>
          <a:fontRef idx="minor"/>
        </p:style>
      </p:sp>
      <p:sp>
        <p:nvSpPr>
          <p:cNvPr id="765" name="CustomShape 112"/>
          <p:cNvSpPr/>
          <p:nvPr/>
        </p:nvSpPr>
        <p:spPr>
          <a:xfrm>
            <a:off x="4549680" y="3312000"/>
            <a:ext cx="29880" cy="29880"/>
          </a:xfrm>
          <a:custGeom>
            <a:avLst/>
            <a:gdLst/>
            <a:ahLst/>
            <a:rect l="l" t="t" r="r" b="b"/>
            <a:pathLst>
              <a:path w="607" h="607">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style>
          <a:lnRef idx="0"/>
          <a:fillRef idx="0"/>
          <a:effectRef idx="0"/>
          <a:fontRef idx="minor"/>
        </p:style>
      </p:sp>
      <p:sp>
        <p:nvSpPr>
          <p:cNvPr id="766" name="CustomShape 113"/>
          <p:cNvSpPr/>
          <p:nvPr/>
        </p:nvSpPr>
        <p:spPr>
          <a:xfrm>
            <a:off x="3731400" y="4053600"/>
            <a:ext cx="1665000" cy="14760"/>
          </a:xfrm>
          <a:custGeom>
            <a:avLst/>
            <a:gdLst/>
            <a:ahLst/>
            <a:rect l="l" t="t" r="r" b="b"/>
            <a:pathLst>
              <a:path w="33500" h="304">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style>
          <a:lnRef idx="0"/>
          <a:fillRef idx="0"/>
          <a:effectRef idx="0"/>
          <a:fontRef idx="minor"/>
        </p:style>
      </p:sp>
      <p:sp>
        <p:nvSpPr>
          <p:cNvPr id="767" name="CustomShape 114"/>
          <p:cNvSpPr/>
          <p:nvPr/>
        </p:nvSpPr>
        <p:spPr>
          <a:xfrm>
            <a:off x="4152960" y="5056200"/>
            <a:ext cx="856440" cy="84960"/>
          </a:xfrm>
          <a:custGeom>
            <a:avLst/>
            <a:gdLst/>
            <a:ahLst/>
            <a:rect l="l" t="t" r="r" b="b"/>
            <a:pathLst>
              <a:path w="17239" h="1718">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style>
          <a:lnRef idx="0"/>
          <a:fillRef idx="0"/>
          <a:effectRef idx="0"/>
          <a:fontRef idx="minor"/>
        </p:style>
      </p:sp>
      <p:sp>
        <p:nvSpPr>
          <p:cNvPr id="768" name="CustomShape 115"/>
          <p:cNvSpPr/>
          <p:nvPr/>
        </p:nvSpPr>
        <p:spPr>
          <a:xfrm>
            <a:off x="2588400" y="4207680"/>
            <a:ext cx="649080" cy="933480"/>
          </a:xfrm>
          <a:custGeom>
            <a:avLst/>
            <a:gdLst/>
            <a:ahLst/>
            <a:rect l="l" t="t" r="r" b="b"/>
            <a:pathLst>
              <a:path w="13065" h="18788">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style>
          <a:lnRef idx="0"/>
          <a:fillRef idx="0"/>
          <a:effectRef idx="0"/>
          <a:fontRef idx="minor"/>
        </p:style>
      </p:sp>
      <p:sp>
        <p:nvSpPr>
          <p:cNvPr id="769" name="CustomShape 116"/>
          <p:cNvSpPr/>
          <p:nvPr/>
        </p:nvSpPr>
        <p:spPr>
          <a:xfrm>
            <a:off x="3112200" y="3236760"/>
            <a:ext cx="2925000" cy="29880"/>
          </a:xfrm>
          <a:custGeom>
            <a:avLst/>
            <a:gdLst/>
            <a:ahLst/>
            <a:rect l="l" t="t" r="r" b="b"/>
            <a:pathLst>
              <a:path w="58852" h="607">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style>
          <a:lnRef idx="0"/>
          <a:fillRef idx="0"/>
          <a:effectRef idx="0"/>
          <a:fontRef idx="minor"/>
        </p:style>
      </p:sp>
      <p:sp>
        <p:nvSpPr>
          <p:cNvPr id="770" name="CustomShape 117"/>
          <p:cNvSpPr/>
          <p:nvPr/>
        </p:nvSpPr>
        <p:spPr>
          <a:xfrm>
            <a:off x="2543040" y="5004000"/>
            <a:ext cx="257400" cy="136800"/>
          </a:xfrm>
          <a:custGeom>
            <a:avLst/>
            <a:gdLst/>
            <a:ahLst/>
            <a:rect l="l" t="t" r="r" b="b"/>
            <a:pathLst>
              <a:path w="5186" h="2762">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style>
          <a:lnRef idx="0"/>
          <a:fillRef idx="0"/>
          <a:effectRef idx="0"/>
          <a:fontRef idx="minor"/>
        </p:style>
      </p:sp>
      <p:sp>
        <p:nvSpPr>
          <p:cNvPr id="771" name="CustomShape 118"/>
          <p:cNvSpPr/>
          <p:nvPr/>
        </p:nvSpPr>
        <p:spPr>
          <a:xfrm>
            <a:off x="4668480" y="4478760"/>
            <a:ext cx="41400" cy="34920"/>
          </a:xfrm>
          <a:custGeom>
            <a:avLst/>
            <a:gdLst/>
            <a:ahLst/>
            <a:rect l="l" t="t" r="r" b="b"/>
            <a:pathLst>
              <a:path w="842" h="708">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style>
          <a:lnRef idx="0"/>
          <a:fillRef idx="0"/>
          <a:effectRef idx="0"/>
          <a:fontRef idx="minor"/>
        </p:style>
      </p:sp>
      <p:sp>
        <p:nvSpPr>
          <p:cNvPr id="772" name="CustomShape 119"/>
          <p:cNvSpPr/>
          <p:nvPr/>
        </p:nvSpPr>
        <p:spPr>
          <a:xfrm>
            <a:off x="4624920" y="4430160"/>
            <a:ext cx="126720" cy="122040"/>
          </a:xfrm>
          <a:custGeom>
            <a:avLst/>
            <a:gdLst/>
            <a:ahLst/>
            <a:rect l="l" t="t" r="r" b="b"/>
            <a:pathLst>
              <a:path w="2560" h="2459">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style>
          <a:lnRef idx="0"/>
          <a:fillRef idx="0"/>
          <a:effectRef idx="0"/>
          <a:fontRef idx="minor"/>
        </p:style>
      </p:sp>
      <p:sp>
        <p:nvSpPr>
          <p:cNvPr id="773" name="CustomShape 120"/>
          <p:cNvSpPr/>
          <p:nvPr/>
        </p:nvSpPr>
        <p:spPr>
          <a:xfrm>
            <a:off x="4691880" y="4293000"/>
            <a:ext cx="14760" cy="120240"/>
          </a:xfrm>
          <a:custGeom>
            <a:avLst/>
            <a:gdLst/>
            <a:ahLst/>
            <a:rect l="l" t="t" r="r" b="b"/>
            <a:pathLst>
              <a:path w="304" h="2425">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style>
          <a:lnRef idx="0"/>
          <a:fillRef idx="0"/>
          <a:effectRef idx="0"/>
          <a:fontRef idx="minor"/>
        </p:style>
      </p:sp>
      <p:sp>
        <p:nvSpPr>
          <p:cNvPr id="774" name="CustomShape 121"/>
          <p:cNvSpPr/>
          <p:nvPr/>
        </p:nvSpPr>
        <p:spPr>
          <a:xfrm>
            <a:off x="4631760" y="4756320"/>
            <a:ext cx="38160" cy="33120"/>
          </a:xfrm>
          <a:custGeom>
            <a:avLst/>
            <a:gdLst/>
            <a:ahLst/>
            <a:rect l="l" t="t" r="r" b="b"/>
            <a:pathLst>
              <a:path w="775" h="674">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style>
          <a:lnRef idx="0"/>
          <a:fillRef idx="0"/>
          <a:effectRef idx="0"/>
          <a:fontRef idx="minor"/>
        </p:style>
      </p:sp>
      <p:sp>
        <p:nvSpPr>
          <p:cNvPr id="775" name="CustomShape 122"/>
          <p:cNvSpPr/>
          <p:nvPr/>
        </p:nvSpPr>
        <p:spPr>
          <a:xfrm>
            <a:off x="4584960" y="4711320"/>
            <a:ext cx="126720" cy="122040"/>
          </a:xfrm>
          <a:custGeom>
            <a:avLst/>
            <a:gdLst/>
            <a:ahLst/>
            <a:rect l="l" t="t" r="r" b="b"/>
            <a:pathLst>
              <a:path w="2560" h="2459">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style>
          <a:lnRef idx="0"/>
          <a:fillRef idx="0"/>
          <a:effectRef idx="0"/>
          <a:fontRef idx="minor"/>
        </p:style>
      </p:sp>
      <p:sp>
        <p:nvSpPr>
          <p:cNvPr id="776" name="CustomShape 123"/>
          <p:cNvSpPr/>
          <p:nvPr/>
        </p:nvSpPr>
        <p:spPr>
          <a:xfrm>
            <a:off x="4698720" y="4614120"/>
            <a:ext cx="28080" cy="39960"/>
          </a:xfrm>
          <a:custGeom>
            <a:avLst/>
            <a:gdLst/>
            <a:ahLst/>
            <a:rect l="l" t="t" r="r" b="b"/>
            <a:pathLst>
              <a:path w="573" h="809">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style>
          <a:lnRef idx="0"/>
          <a:fillRef idx="0"/>
          <a:effectRef idx="0"/>
          <a:fontRef idx="minor"/>
        </p:style>
      </p:sp>
      <p:sp>
        <p:nvSpPr>
          <p:cNvPr id="777" name="CustomShape 124"/>
          <p:cNvSpPr/>
          <p:nvPr/>
        </p:nvSpPr>
        <p:spPr>
          <a:xfrm>
            <a:off x="4477680" y="4574160"/>
            <a:ext cx="14760" cy="120240"/>
          </a:xfrm>
          <a:custGeom>
            <a:avLst/>
            <a:gdLst/>
            <a:ahLst/>
            <a:rect l="l" t="t" r="r" b="b"/>
            <a:pathLst>
              <a:path w="304" h="2425">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style>
          <a:lnRef idx="0"/>
          <a:fillRef idx="0"/>
          <a:effectRef idx="0"/>
          <a:fontRef idx="minor"/>
        </p:style>
      </p:sp>
      <p:sp>
        <p:nvSpPr>
          <p:cNvPr id="778" name="CustomShape 125"/>
          <p:cNvSpPr/>
          <p:nvPr/>
        </p:nvSpPr>
        <p:spPr>
          <a:xfrm>
            <a:off x="4482720" y="4426920"/>
            <a:ext cx="125280" cy="135360"/>
          </a:xfrm>
          <a:custGeom>
            <a:avLst/>
            <a:gdLst/>
            <a:ahLst/>
            <a:rect l="l" t="t" r="r" b="b"/>
            <a:pathLst>
              <a:path w="2526" h="2728">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style>
          <a:lnRef idx="0"/>
          <a:fillRef idx="0"/>
          <a:effectRef idx="0"/>
          <a:fontRef idx="minor"/>
        </p:style>
      </p:sp>
      <p:sp>
        <p:nvSpPr>
          <p:cNvPr id="779" name="CustomShape 126"/>
          <p:cNvSpPr/>
          <p:nvPr/>
        </p:nvSpPr>
        <p:spPr>
          <a:xfrm>
            <a:off x="4507920" y="4569120"/>
            <a:ext cx="128520" cy="123480"/>
          </a:xfrm>
          <a:custGeom>
            <a:avLst/>
            <a:gdLst/>
            <a:ahLst/>
            <a:rect l="l" t="t" r="r" b="b"/>
            <a:pathLst>
              <a:path w="2593" h="2493">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style>
          <a:lnRef idx="0"/>
          <a:fillRef idx="0"/>
          <a:effectRef idx="0"/>
          <a:fontRef idx="minor"/>
        </p:style>
      </p:sp>
      <p:sp>
        <p:nvSpPr>
          <p:cNvPr id="780" name="CustomShape 127"/>
          <p:cNvSpPr/>
          <p:nvPr/>
        </p:nvSpPr>
        <p:spPr>
          <a:xfrm>
            <a:off x="4561560" y="4620960"/>
            <a:ext cx="39960" cy="38160"/>
          </a:xfrm>
          <a:custGeom>
            <a:avLst/>
            <a:gdLst/>
            <a:ahLst/>
            <a:rect l="l" t="t" r="r" b="b"/>
            <a:pathLst>
              <a:path w="809" h="775">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style>
          <a:lnRef idx="0"/>
          <a:fillRef idx="0"/>
          <a:effectRef idx="0"/>
          <a:fontRef idx="minor"/>
        </p:style>
      </p:sp>
      <p:sp>
        <p:nvSpPr>
          <p:cNvPr id="781" name="CustomShape 128"/>
          <p:cNvSpPr/>
          <p:nvPr/>
        </p:nvSpPr>
        <p:spPr>
          <a:xfrm>
            <a:off x="4410720" y="4614120"/>
            <a:ext cx="50040" cy="48240"/>
          </a:xfrm>
          <a:custGeom>
            <a:avLst/>
            <a:gdLst/>
            <a:ahLst/>
            <a:rect l="l" t="t" r="r" b="b"/>
            <a:pathLst>
              <a:path w="1011" h="978">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style>
          <a:lnRef idx="0"/>
          <a:fillRef idx="0"/>
          <a:effectRef idx="0"/>
          <a:fontRef idx="minor"/>
        </p:style>
      </p:sp>
      <p:sp>
        <p:nvSpPr>
          <p:cNvPr id="782" name="CustomShape 129"/>
          <p:cNvSpPr/>
          <p:nvPr/>
        </p:nvSpPr>
        <p:spPr>
          <a:xfrm>
            <a:off x="4548240" y="4287960"/>
            <a:ext cx="128520" cy="123480"/>
          </a:xfrm>
          <a:custGeom>
            <a:avLst/>
            <a:gdLst/>
            <a:ahLst/>
            <a:rect l="l" t="t" r="r" b="b"/>
            <a:pathLst>
              <a:path w="2593" h="2492">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style>
          <a:lnRef idx="0"/>
          <a:fillRef idx="0"/>
          <a:effectRef idx="0"/>
          <a:fontRef idx="minor"/>
        </p:style>
      </p:sp>
      <p:sp>
        <p:nvSpPr>
          <p:cNvPr id="783" name="CustomShape 130"/>
          <p:cNvSpPr/>
          <p:nvPr/>
        </p:nvSpPr>
        <p:spPr>
          <a:xfrm>
            <a:off x="4600080" y="4358160"/>
            <a:ext cx="23040" cy="36360"/>
          </a:xfrm>
          <a:custGeom>
            <a:avLst/>
            <a:gdLst/>
            <a:ahLst/>
            <a:rect l="l" t="t" r="r" b="b"/>
            <a:pathLst>
              <a:path w="473" h="742">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style>
          <a:lnRef idx="0"/>
          <a:fillRef idx="0"/>
          <a:effectRef idx="0"/>
          <a:fontRef idx="minor"/>
        </p:style>
      </p:sp>
      <p:sp>
        <p:nvSpPr>
          <p:cNvPr id="784" name="CustomShape 131"/>
          <p:cNvSpPr/>
          <p:nvPr/>
        </p:nvSpPr>
        <p:spPr>
          <a:xfrm>
            <a:off x="4534560" y="4476960"/>
            <a:ext cx="31680" cy="36360"/>
          </a:xfrm>
          <a:custGeom>
            <a:avLst/>
            <a:gdLst/>
            <a:ahLst/>
            <a:rect l="l" t="t" r="r" b="b"/>
            <a:pathLst>
              <a:path w="641" h="741">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style>
          <a:lnRef idx="0"/>
          <a:fillRef idx="0"/>
          <a:effectRef idx="0"/>
          <a:fontRef idx="minor"/>
        </p:style>
      </p:sp>
      <p:sp>
        <p:nvSpPr>
          <p:cNvPr id="785" name="CustomShape 132"/>
          <p:cNvSpPr/>
          <p:nvPr/>
        </p:nvSpPr>
        <p:spPr>
          <a:xfrm>
            <a:off x="4457880" y="4358160"/>
            <a:ext cx="28080" cy="36360"/>
          </a:xfrm>
          <a:custGeom>
            <a:avLst/>
            <a:gdLst/>
            <a:ahLst/>
            <a:rect l="l" t="t" r="r" b="b"/>
            <a:pathLst>
              <a:path w="573" h="742">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style>
          <a:lnRef idx="0"/>
          <a:fillRef idx="0"/>
          <a:effectRef idx="0"/>
          <a:fontRef idx="minor"/>
        </p:style>
      </p:sp>
      <p:sp>
        <p:nvSpPr>
          <p:cNvPr id="786" name="CustomShape 133"/>
          <p:cNvSpPr/>
          <p:nvPr/>
        </p:nvSpPr>
        <p:spPr>
          <a:xfrm>
            <a:off x="4439160" y="4195800"/>
            <a:ext cx="135360" cy="83520"/>
          </a:xfrm>
          <a:custGeom>
            <a:avLst/>
            <a:gdLst/>
            <a:ahLst/>
            <a:rect l="l" t="t" r="r" b="b"/>
            <a:pathLst>
              <a:path w="2728" h="1685">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style>
          <a:lnRef idx="0"/>
          <a:fillRef idx="0"/>
          <a:effectRef idx="0"/>
          <a:fontRef idx="minor"/>
        </p:style>
      </p:sp>
      <p:sp>
        <p:nvSpPr>
          <p:cNvPr id="787" name="CustomShape 134"/>
          <p:cNvSpPr/>
          <p:nvPr/>
        </p:nvSpPr>
        <p:spPr>
          <a:xfrm>
            <a:off x="4653720" y="4570560"/>
            <a:ext cx="125280" cy="122040"/>
          </a:xfrm>
          <a:custGeom>
            <a:avLst/>
            <a:gdLst/>
            <a:ahLst/>
            <a:rect l="l" t="t" r="r" b="b"/>
            <a:pathLst>
              <a:path w="2526" h="2459">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style>
          <a:lnRef idx="0"/>
          <a:fillRef idx="0"/>
          <a:effectRef idx="0"/>
          <a:fontRef idx="minor"/>
        </p:style>
      </p:sp>
      <p:sp>
        <p:nvSpPr>
          <p:cNvPr id="788" name="CustomShape 135"/>
          <p:cNvSpPr/>
          <p:nvPr/>
        </p:nvSpPr>
        <p:spPr>
          <a:xfrm>
            <a:off x="4583160" y="4190760"/>
            <a:ext cx="136800" cy="93600"/>
          </a:xfrm>
          <a:custGeom>
            <a:avLst/>
            <a:gdLst/>
            <a:ahLst/>
            <a:rect l="l" t="t" r="r" b="b"/>
            <a:pathLst>
              <a:path w="2761" h="1887">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style>
          <a:lnRef idx="0"/>
          <a:fillRef idx="0"/>
          <a:effectRef idx="0"/>
          <a:fontRef idx="minor"/>
        </p:style>
      </p:sp>
      <p:sp>
        <p:nvSpPr>
          <p:cNvPr id="789" name="CustomShape 136"/>
          <p:cNvSpPr/>
          <p:nvPr/>
        </p:nvSpPr>
        <p:spPr>
          <a:xfrm>
            <a:off x="4749120" y="4358160"/>
            <a:ext cx="23040" cy="39960"/>
          </a:xfrm>
          <a:custGeom>
            <a:avLst/>
            <a:gdLst/>
            <a:ahLst/>
            <a:rect l="l" t="t" r="r" b="b"/>
            <a:pathLst>
              <a:path w="472" h="809">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style>
          <a:lnRef idx="0"/>
          <a:fillRef idx="0"/>
          <a:effectRef idx="0"/>
          <a:fontRef idx="minor"/>
        </p:style>
      </p:sp>
      <p:sp>
        <p:nvSpPr>
          <p:cNvPr id="790" name="CustomShape 137"/>
          <p:cNvSpPr/>
          <p:nvPr/>
        </p:nvSpPr>
        <p:spPr>
          <a:xfrm>
            <a:off x="4819320" y="4476960"/>
            <a:ext cx="11520" cy="34920"/>
          </a:xfrm>
          <a:custGeom>
            <a:avLst/>
            <a:gdLst/>
            <a:ahLst/>
            <a:rect l="l" t="t" r="r" b="b"/>
            <a:pathLst>
              <a:path w="237" h="708">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style>
          <a:lnRef idx="0"/>
          <a:fillRef idx="0"/>
          <a:effectRef idx="0"/>
          <a:fontRef idx="minor"/>
        </p:style>
      </p:sp>
      <p:sp>
        <p:nvSpPr>
          <p:cNvPr id="791" name="CustomShape 138"/>
          <p:cNvSpPr/>
          <p:nvPr/>
        </p:nvSpPr>
        <p:spPr>
          <a:xfrm>
            <a:off x="4889520" y="4356360"/>
            <a:ext cx="31680" cy="34920"/>
          </a:xfrm>
          <a:custGeom>
            <a:avLst/>
            <a:gdLst/>
            <a:ahLst/>
            <a:rect l="l" t="t" r="r" b="b"/>
            <a:pathLst>
              <a:path w="641" h="708">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style>
          <a:lnRef idx="0"/>
          <a:fillRef idx="0"/>
          <a:effectRef idx="0"/>
          <a:fontRef idx="minor"/>
        </p:style>
      </p:sp>
      <p:sp>
        <p:nvSpPr>
          <p:cNvPr id="792" name="CustomShape 139"/>
          <p:cNvSpPr/>
          <p:nvPr/>
        </p:nvSpPr>
        <p:spPr>
          <a:xfrm>
            <a:off x="4701960" y="4289400"/>
            <a:ext cx="113400" cy="123480"/>
          </a:xfrm>
          <a:custGeom>
            <a:avLst/>
            <a:gdLst/>
            <a:ahLst/>
            <a:rect l="l" t="t" r="r" b="b"/>
            <a:pathLst>
              <a:path w="2291" h="2492">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style>
          <a:lnRef idx="0"/>
          <a:fillRef idx="0"/>
          <a:effectRef idx="0"/>
          <a:fontRef idx="minor"/>
        </p:style>
      </p:sp>
      <p:sp>
        <p:nvSpPr>
          <p:cNvPr id="793" name="CustomShape 140"/>
          <p:cNvSpPr/>
          <p:nvPr/>
        </p:nvSpPr>
        <p:spPr>
          <a:xfrm>
            <a:off x="4156560" y="4714560"/>
            <a:ext cx="14760" cy="120240"/>
          </a:xfrm>
          <a:custGeom>
            <a:avLst/>
            <a:gdLst/>
            <a:ahLst/>
            <a:rect l="l" t="t" r="r" b="b"/>
            <a:pathLst>
              <a:path w="304" h="2426">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style>
          <a:lnRef idx="0"/>
          <a:fillRef idx="0"/>
          <a:effectRef idx="0"/>
          <a:fontRef idx="minor"/>
        </p:style>
      </p:sp>
      <p:sp>
        <p:nvSpPr>
          <p:cNvPr id="794" name="CustomShape 141"/>
          <p:cNvSpPr/>
          <p:nvPr/>
        </p:nvSpPr>
        <p:spPr>
          <a:xfrm>
            <a:off x="4768920" y="4428360"/>
            <a:ext cx="128520" cy="123480"/>
          </a:xfrm>
          <a:custGeom>
            <a:avLst/>
            <a:gdLst/>
            <a:ahLst/>
            <a:rect l="l" t="t" r="r" b="b"/>
            <a:pathLst>
              <a:path w="2593" h="24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style>
          <a:lnRef idx="0"/>
          <a:fillRef idx="0"/>
          <a:effectRef idx="0"/>
          <a:fontRef idx="minor"/>
        </p:style>
      </p:sp>
      <p:sp>
        <p:nvSpPr>
          <p:cNvPr id="795" name="CustomShape 142"/>
          <p:cNvSpPr/>
          <p:nvPr/>
        </p:nvSpPr>
        <p:spPr>
          <a:xfrm>
            <a:off x="4482720" y="4749840"/>
            <a:ext cx="38160" cy="45000"/>
          </a:xfrm>
          <a:custGeom>
            <a:avLst/>
            <a:gdLst/>
            <a:ahLst/>
            <a:rect l="l" t="t" r="r" b="b"/>
            <a:pathLst>
              <a:path w="775" h="910">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style>
          <a:lnRef idx="0"/>
          <a:fillRef idx="0"/>
          <a:effectRef idx="0"/>
          <a:fontRef idx="minor"/>
        </p:style>
      </p:sp>
      <p:sp>
        <p:nvSpPr>
          <p:cNvPr id="796" name="CustomShape 143"/>
          <p:cNvSpPr/>
          <p:nvPr/>
        </p:nvSpPr>
        <p:spPr>
          <a:xfrm>
            <a:off x="4834440" y="4287960"/>
            <a:ext cx="128520" cy="123480"/>
          </a:xfrm>
          <a:custGeom>
            <a:avLst/>
            <a:gdLst/>
            <a:ahLst/>
            <a:rect l="l" t="t" r="r" b="b"/>
            <a:pathLst>
              <a:path w="2593" h="2492">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style>
          <a:lnRef idx="0"/>
          <a:fillRef idx="0"/>
          <a:effectRef idx="0"/>
          <a:fontRef idx="minor"/>
        </p:style>
      </p:sp>
      <p:sp>
        <p:nvSpPr>
          <p:cNvPr id="797" name="CustomShape 144"/>
          <p:cNvSpPr/>
          <p:nvPr/>
        </p:nvSpPr>
        <p:spPr>
          <a:xfrm>
            <a:off x="4442760" y="4708080"/>
            <a:ext cx="125280" cy="135360"/>
          </a:xfrm>
          <a:custGeom>
            <a:avLst/>
            <a:gdLst/>
            <a:ahLst/>
            <a:rect l="l" t="t" r="r" b="b"/>
            <a:pathLst>
              <a:path w="2526" h="2728">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style>
          <a:lnRef idx="0"/>
          <a:fillRef idx="0"/>
          <a:effectRef idx="0"/>
          <a:fontRef idx="minor"/>
        </p:style>
      </p:sp>
      <p:sp>
        <p:nvSpPr>
          <p:cNvPr id="798" name="CustomShape 145"/>
          <p:cNvSpPr/>
          <p:nvPr/>
        </p:nvSpPr>
        <p:spPr>
          <a:xfrm>
            <a:off x="4298760" y="4709520"/>
            <a:ext cx="128520" cy="123480"/>
          </a:xfrm>
          <a:custGeom>
            <a:avLst/>
            <a:gdLst/>
            <a:ahLst/>
            <a:rect l="l" t="t" r="r" b="b"/>
            <a:pathLst>
              <a:path w="2594" h="2493">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style>
          <a:lnRef idx="0"/>
          <a:fillRef idx="0"/>
          <a:effectRef idx="0"/>
          <a:fontRef idx="minor"/>
        </p:style>
      </p:sp>
      <p:sp>
        <p:nvSpPr>
          <p:cNvPr id="799" name="CustomShape 146"/>
          <p:cNvSpPr/>
          <p:nvPr/>
        </p:nvSpPr>
        <p:spPr>
          <a:xfrm>
            <a:off x="4348800" y="4751280"/>
            <a:ext cx="36360" cy="33120"/>
          </a:xfrm>
          <a:custGeom>
            <a:avLst/>
            <a:gdLst/>
            <a:ahLst/>
            <a:rect l="l" t="t" r="r" b="b"/>
            <a:pathLst>
              <a:path w="742" h="674">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style>
          <a:lnRef idx="0"/>
          <a:fillRef idx="0"/>
          <a:effectRef idx="0"/>
          <a:fontRef idx="minor"/>
        </p:style>
      </p:sp>
      <p:sp>
        <p:nvSpPr>
          <p:cNvPr id="800" name="CustomShape 147"/>
          <p:cNvSpPr/>
          <p:nvPr/>
        </p:nvSpPr>
        <p:spPr>
          <a:xfrm>
            <a:off x="4877640" y="4851720"/>
            <a:ext cx="138600" cy="16560"/>
          </a:xfrm>
          <a:custGeom>
            <a:avLst/>
            <a:gdLst/>
            <a:ahLst/>
            <a:rect l="l" t="t" r="r" b="b"/>
            <a:pathLst>
              <a:path w="2796" h="338">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style>
          <a:lnRef idx="0"/>
          <a:fillRef idx="0"/>
          <a:effectRef idx="0"/>
          <a:fontRef idx="minor"/>
        </p:style>
      </p:sp>
      <p:sp>
        <p:nvSpPr>
          <p:cNvPr id="801" name="CustomShape 148"/>
          <p:cNvSpPr/>
          <p:nvPr/>
        </p:nvSpPr>
        <p:spPr>
          <a:xfrm>
            <a:off x="5194080" y="4574160"/>
            <a:ext cx="14760" cy="120240"/>
          </a:xfrm>
          <a:custGeom>
            <a:avLst/>
            <a:gdLst/>
            <a:ahLst/>
            <a:rect l="l" t="t" r="r" b="b"/>
            <a:pathLst>
              <a:path w="304" h="2425">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style>
          <a:lnRef idx="0"/>
          <a:fillRef idx="0"/>
          <a:effectRef idx="0"/>
          <a:fontRef idx="minor"/>
        </p:style>
      </p:sp>
      <p:sp>
        <p:nvSpPr>
          <p:cNvPr id="802" name="CustomShape 149"/>
          <p:cNvSpPr/>
          <p:nvPr/>
        </p:nvSpPr>
        <p:spPr>
          <a:xfrm>
            <a:off x="4367520" y="4570560"/>
            <a:ext cx="115200" cy="123480"/>
          </a:xfrm>
          <a:custGeom>
            <a:avLst/>
            <a:gdLst/>
            <a:ahLst/>
            <a:rect l="l" t="t" r="r" b="b"/>
            <a:pathLst>
              <a:path w="2324" h="2492">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style>
          <a:lnRef idx="0"/>
          <a:fillRef idx="0"/>
          <a:effectRef idx="0"/>
          <a:fontRef idx="minor"/>
        </p:style>
      </p:sp>
      <p:sp>
        <p:nvSpPr>
          <p:cNvPr id="803" name="CustomShape 150"/>
          <p:cNvSpPr/>
          <p:nvPr/>
        </p:nvSpPr>
        <p:spPr>
          <a:xfrm>
            <a:off x="5120640" y="4289400"/>
            <a:ext cx="126720" cy="121680"/>
          </a:xfrm>
          <a:custGeom>
            <a:avLst/>
            <a:gdLst/>
            <a:ahLst/>
            <a:rect l="l" t="t" r="r" b="b"/>
            <a:pathLst>
              <a:path w="2560" h="2458">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style>
          <a:lnRef idx="0"/>
          <a:fillRef idx="0"/>
          <a:effectRef idx="0"/>
          <a:fontRef idx="minor"/>
        </p:style>
      </p:sp>
      <p:sp>
        <p:nvSpPr>
          <p:cNvPr id="804" name="CustomShape 151"/>
          <p:cNvSpPr/>
          <p:nvPr/>
        </p:nvSpPr>
        <p:spPr>
          <a:xfrm>
            <a:off x="4978080" y="4286160"/>
            <a:ext cx="125280" cy="135360"/>
          </a:xfrm>
          <a:custGeom>
            <a:avLst/>
            <a:gdLst/>
            <a:ahLst/>
            <a:rect l="l" t="t" r="r" b="b"/>
            <a:pathLst>
              <a:path w="2526" h="2729">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style>
          <a:lnRef idx="0"/>
          <a:fillRef idx="0"/>
          <a:effectRef idx="0"/>
          <a:fontRef idx="minor"/>
        </p:style>
      </p:sp>
      <p:sp>
        <p:nvSpPr>
          <p:cNvPr id="805" name="CustomShape 152"/>
          <p:cNvSpPr/>
          <p:nvPr/>
        </p:nvSpPr>
        <p:spPr>
          <a:xfrm>
            <a:off x="4196520" y="4433400"/>
            <a:ext cx="14760" cy="120240"/>
          </a:xfrm>
          <a:custGeom>
            <a:avLst/>
            <a:gdLst/>
            <a:ahLst/>
            <a:rect l="l" t="t" r="r" b="b"/>
            <a:pathLst>
              <a:path w="304" h="2425">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style>
          <a:lnRef idx="0"/>
          <a:fillRef idx="0"/>
          <a:effectRef idx="0"/>
          <a:fontRef idx="minor"/>
        </p:style>
      </p:sp>
      <p:sp>
        <p:nvSpPr>
          <p:cNvPr id="806" name="CustomShape 153"/>
          <p:cNvSpPr/>
          <p:nvPr/>
        </p:nvSpPr>
        <p:spPr>
          <a:xfrm>
            <a:off x="4338720" y="4428360"/>
            <a:ext cx="128520" cy="123480"/>
          </a:xfrm>
          <a:custGeom>
            <a:avLst/>
            <a:gdLst/>
            <a:ahLst/>
            <a:rect l="l" t="t" r="r" b="b"/>
            <a:pathLst>
              <a:path w="2594" h="2493">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style>
          <a:lnRef idx="0"/>
          <a:fillRef idx="0"/>
          <a:effectRef idx="0"/>
          <a:fontRef idx="minor"/>
        </p:style>
      </p:sp>
      <p:sp>
        <p:nvSpPr>
          <p:cNvPr id="807" name="CustomShape 154"/>
          <p:cNvSpPr/>
          <p:nvPr/>
        </p:nvSpPr>
        <p:spPr>
          <a:xfrm>
            <a:off x="4221720" y="4569120"/>
            <a:ext cx="128520" cy="123480"/>
          </a:xfrm>
          <a:custGeom>
            <a:avLst/>
            <a:gdLst/>
            <a:ahLst/>
            <a:rect l="l" t="t" r="r" b="b"/>
            <a:pathLst>
              <a:path w="2594" h="2493">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style>
          <a:lnRef idx="0"/>
          <a:fillRef idx="0"/>
          <a:effectRef idx="0"/>
          <a:fontRef idx="minor"/>
        </p:style>
      </p:sp>
      <p:sp>
        <p:nvSpPr>
          <p:cNvPr id="808" name="CustomShape 155"/>
          <p:cNvSpPr/>
          <p:nvPr/>
        </p:nvSpPr>
        <p:spPr>
          <a:xfrm>
            <a:off x="4384080" y="4476960"/>
            <a:ext cx="43200" cy="34920"/>
          </a:xfrm>
          <a:custGeom>
            <a:avLst/>
            <a:gdLst/>
            <a:ahLst/>
            <a:rect l="l" t="t" r="r" b="b"/>
            <a:pathLst>
              <a:path w="877" h="708">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style>
          <a:lnRef idx="0"/>
          <a:fillRef idx="0"/>
          <a:effectRef idx="0"/>
          <a:fontRef idx="minor"/>
        </p:style>
      </p:sp>
      <p:sp>
        <p:nvSpPr>
          <p:cNvPr id="809" name="CustomShape 156"/>
          <p:cNvSpPr/>
          <p:nvPr/>
        </p:nvSpPr>
        <p:spPr>
          <a:xfrm>
            <a:off x="4166640" y="4711320"/>
            <a:ext cx="113400" cy="123480"/>
          </a:xfrm>
          <a:custGeom>
            <a:avLst/>
            <a:gdLst/>
            <a:ahLst/>
            <a:rect l="l" t="t" r="r" b="b"/>
            <a:pathLst>
              <a:path w="2291" h="2493">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style>
          <a:lnRef idx="0"/>
          <a:fillRef idx="0"/>
          <a:effectRef idx="0"/>
          <a:fontRef idx="minor"/>
        </p:style>
      </p:sp>
      <p:sp>
        <p:nvSpPr>
          <p:cNvPr id="810" name="CustomShape 157"/>
          <p:cNvSpPr/>
          <p:nvPr/>
        </p:nvSpPr>
        <p:spPr>
          <a:xfrm>
            <a:off x="4271760" y="4614120"/>
            <a:ext cx="36360" cy="53280"/>
          </a:xfrm>
          <a:custGeom>
            <a:avLst/>
            <a:gdLst/>
            <a:ahLst/>
            <a:rect l="l" t="t" r="r" b="b"/>
            <a:pathLst>
              <a:path w="742" h="1079">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style>
          <a:lnRef idx="0"/>
          <a:fillRef idx="0"/>
          <a:effectRef idx="0"/>
          <a:fontRef idx="minor"/>
        </p:style>
      </p:sp>
      <p:sp>
        <p:nvSpPr>
          <p:cNvPr id="811" name="CustomShape 158"/>
          <p:cNvSpPr/>
          <p:nvPr/>
        </p:nvSpPr>
        <p:spPr>
          <a:xfrm>
            <a:off x="4404240" y="4289400"/>
            <a:ext cx="126720" cy="121680"/>
          </a:xfrm>
          <a:custGeom>
            <a:avLst/>
            <a:gdLst/>
            <a:ahLst/>
            <a:rect l="l" t="t" r="r" b="b"/>
            <a:pathLst>
              <a:path w="2560" h="2458">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style>
          <a:lnRef idx="0"/>
          <a:fillRef idx="0"/>
          <a:effectRef idx="0"/>
          <a:fontRef idx="minor"/>
        </p:style>
      </p:sp>
      <p:sp>
        <p:nvSpPr>
          <p:cNvPr id="812" name="CustomShape 159"/>
          <p:cNvSpPr/>
          <p:nvPr/>
        </p:nvSpPr>
        <p:spPr>
          <a:xfrm>
            <a:off x="4205160" y="4754880"/>
            <a:ext cx="33120" cy="31680"/>
          </a:xfrm>
          <a:custGeom>
            <a:avLst/>
            <a:gdLst/>
            <a:ahLst/>
            <a:rect l="l" t="t" r="r" b="b"/>
            <a:pathLst>
              <a:path w="674" h="641">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style>
          <a:lnRef idx="0"/>
          <a:fillRef idx="0"/>
          <a:effectRef idx="0"/>
          <a:fontRef idx="minor"/>
        </p:style>
      </p:sp>
      <p:sp>
        <p:nvSpPr>
          <p:cNvPr id="813" name="CustomShape 160"/>
          <p:cNvSpPr/>
          <p:nvPr/>
        </p:nvSpPr>
        <p:spPr>
          <a:xfrm>
            <a:off x="4206600" y="4430160"/>
            <a:ext cx="113400" cy="123480"/>
          </a:xfrm>
          <a:custGeom>
            <a:avLst/>
            <a:gdLst/>
            <a:ahLst/>
            <a:rect l="l" t="t" r="r" b="b"/>
            <a:pathLst>
              <a:path w="2291" h="2492">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style>
          <a:lnRef idx="0"/>
          <a:fillRef idx="0"/>
          <a:effectRef idx="0"/>
          <a:fontRef idx="minor"/>
        </p:style>
      </p:sp>
      <p:sp>
        <p:nvSpPr>
          <p:cNvPr id="814" name="CustomShape 161"/>
          <p:cNvSpPr/>
          <p:nvPr/>
        </p:nvSpPr>
        <p:spPr>
          <a:xfrm>
            <a:off x="4248360" y="4475160"/>
            <a:ext cx="28080" cy="43200"/>
          </a:xfrm>
          <a:custGeom>
            <a:avLst/>
            <a:gdLst/>
            <a:ahLst/>
            <a:rect l="l" t="t" r="r" b="b"/>
            <a:pathLst>
              <a:path w="573" h="876">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style>
          <a:lnRef idx="0"/>
          <a:fillRef idx="0"/>
          <a:effectRef idx="0"/>
          <a:fontRef idx="minor"/>
        </p:style>
      </p:sp>
      <p:sp>
        <p:nvSpPr>
          <p:cNvPr id="815" name="CustomShape 162"/>
          <p:cNvSpPr/>
          <p:nvPr/>
        </p:nvSpPr>
        <p:spPr>
          <a:xfrm>
            <a:off x="4765680" y="4751280"/>
            <a:ext cx="46440" cy="41400"/>
          </a:xfrm>
          <a:custGeom>
            <a:avLst/>
            <a:gdLst/>
            <a:ahLst/>
            <a:rect l="l" t="t" r="r" b="b"/>
            <a:pathLst>
              <a:path w="943" h="843">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style>
          <a:lnRef idx="0"/>
          <a:fillRef idx="0"/>
          <a:effectRef idx="0"/>
          <a:fontRef idx="minor"/>
        </p:style>
      </p:sp>
      <p:sp>
        <p:nvSpPr>
          <p:cNvPr id="816" name="CustomShape 163"/>
          <p:cNvSpPr/>
          <p:nvPr/>
        </p:nvSpPr>
        <p:spPr>
          <a:xfrm>
            <a:off x="4123080" y="4610880"/>
            <a:ext cx="38160" cy="53280"/>
          </a:xfrm>
          <a:custGeom>
            <a:avLst/>
            <a:gdLst/>
            <a:ahLst/>
            <a:rect l="l" t="t" r="r" b="b"/>
            <a:pathLst>
              <a:path w="775" h="1078">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style>
          <a:lnRef idx="0"/>
          <a:fillRef idx="0"/>
          <a:effectRef idx="0"/>
          <a:fontRef idx="minor"/>
        </p:style>
      </p:sp>
      <p:sp>
        <p:nvSpPr>
          <p:cNvPr id="817" name="CustomShape 164"/>
          <p:cNvSpPr/>
          <p:nvPr/>
        </p:nvSpPr>
        <p:spPr>
          <a:xfrm>
            <a:off x="3868560" y="4711320"/>
            <a:ext cx="126720" cy="122040"/>
          </a:xfrm>
          <a:custGeom>
            <a:avLst/>
            <a:gdLst/>
            <a:ahLst/>
            <a:rect l="l" t="t" r="r" b="b"/>
            <a:pathLst>
              <a:path w="2560" h="2459">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style>
          <a:lnRef idx="0"/>
          <a:fillRef idx="0"/>
          <a:effectRef idx="0"/>
          <a:fontRef idx="minor"/>
        </p:style>
      </p:sp>
      <p:sp>
        <p:nvSpPr>
          <p:cNvPr id="818" name="CustomShape 165"/>
          <p:cNvSpPr/>
          <p:nvPr/>
        </p:nvSpPr>
        <p:spPr>
          <a:xfrm>
            <a:off x="4728960" y="4709520"/>
            <a:ext cx="128520" cy="123480"/>
          </a:xfrm>
          <a:custGeom>
            <a:avLst/>
            <a:gdLst/>
            <a:ahLst/>
            <a:rect l="l" t="t" r="r" b="b"/>
            <a:pathLst>
              <a:path w="2593" h="2493">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style>
          <a:lnRef idx="0"/>
          <a:fillRef idx="0"/>
          <a:effectRef idx="0"/>
          <a:fontRef idx="minor"/>
        </p:style>
      </p:sp>
      <p:sp>
        <p:nvSpPr>
          <p:cNvPr id="819" name="CustomShape 166"/>
          <p:cNvSpPr/>
          <p:nvPr/>
        </p:nvSpPr>
        <p:spPr>
          <a:xfrm>
            <a:off x="4081320" y="4567320"/>
            <a:ext cx="125280" cy="135360"/>
          </a:xfrm>
          <a:custGeom>
            <a:avLst/>
            <a:gdLst/>
            <a:ahLst/>
            <a:rect l="l" t="t" r="r" b="b"/>
            <a:pathLst>
              <a:path w="2526" h="2728">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style>
          <a:lnRef idx="0"/>
          <a:fillRef idx="0"/>
          <a:effectRef idx="0"/>
          <a:fontRef idx="minor"/>
        </p:style>
      </p:sp>
      <p:sp>
        <p:nvSpPr>
          <p:cNvPr id="820" name="CustomShape 167"/>
          <p:cNvSpPr/>
          <p:nvPr/>
        </p:nvSpPr>
        <p:spPr>
          <a:xfrm>
            <a:off x="3917160" y="4751280"/>
            <a:ext cx="38160" cy="45000"/>
          </a:xfrm>
          <a:custGeom>
            <a:avLst/>
            <a:gdLst/>
            <a:ahLst/>
            <a:rect l="l" t="t" r="r" b="b"/>
            <a:pathLst>
              <a:path w="775" h="910">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style>
          <a:lnRef idx="0"/>
          <a:fillRef idx="0"/>
          <a:effectRef idx="0"/>
          <a:fontRef idx="minor"/>
        </p:style>
      </p:sp>
      <p:sp>
        <p:nvSpPr>
          <p:cNvPr id="821" name="CustomShape 168"/>
          <p:cNvSpPr/>
          <p:nvPr/>
        </p:nvSpPr>
        <p:spPr>
          <a:xfrm>
            <a:off x="3545640" y="4709520"/>
            <a:ext cx="162000" cy="133560"/>
          </a:xfrm>
          <a:custGeom>
            <a:avLst/>
            <a:gdLst/>
            <a:ahLst/>
            <a:rect l="l" t="t" r="r" b="b"/>
            <a:pathLst>
              <a:path w="3266" h="2695">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style>
          <a:lnRef idx="0"/>
          <a:fillRef idx="0"/>
          <a:effectRef idx="0"/>
          <a:fontRef idx="minor"/>
        </p:style>
      </p:sp>
      <p:sp>
        <p:nvSpPr>
          <p:cNvPr id="822" name="CustomShape 169"/>
          <p:cNvSpPr/>
          <p:nvPr/>
        </p:nvSpPr>
        <p:spPr>
          <a:xfrm>
            <a:off x="3547440" y="4569120"/>
            <a:ext cx="232200" cy="130320"/>
          </a:xfrm>
          <a:custGeom>
            <a:avLst/>
            <a:gdLst/>
            <a:ahLst/>
            <a:rect l="l" t="t" r="r" b="b"/>
            <a:pathLst>
              <a:path w="4681" h="2627">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style>
          <a:lnRef idx="0"/>
          <a:fillRef idx="0"/>
          <a:effectRef idx="0"/>
          <a:fontRef idx="minor"/>
        </p:style>
      </p:sp>
      <p:sp>
        <p:nvSpPr>
          <p:cNvPr id="823" name="CustomShape 170"/>
          <p:cNvSpPr/>
          <p:nvPr/>
        </p:nvSpPr>
        <p:spPr>
          <a:xfrm>
            <a:off x="3687840" y="4289400"/>
            <a:ext cx="126720" cy="121680"/>
          </a:xfrm>
          <a:custGeom>
            <a:avLst/>
            <a:gdLst/>
            <a:ahLst/>
            <a:rect l="l" t="t" r="r" b="b"/>
            <a:pathLst>
              <a:path w="2560" h="2458">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style>
          <a:lnRef idx="0"/>
          <a:fillRef idx="0"/>
          <a:effectRef idx="0"/>
          <a:fontRef idx="minor"/>
        </p:style>
      </p:sp>
      <p:sp>
        <p:nvSpPr>
          <p:cNvPr id="824" name="CustomShape 171"/>
          <p:cNvSpPr/>
          <p:nvPr/>
        </p:nvSpPr>
        <p:spPr>
          <a:xfrm>
            <a:off x="3726360" y="4708080"/>
            <a:ext cx="125280" cy="135360"/>
          </a:xfrm>
          <a:custGeom>
            <a:avLst/>
            <a:gdLst/>
            <a:ahLst/>
            <a:rect l="l" t="t" r="r" b="b"/>
            <a:pathLst>
              <a:path w="2526" h="2728">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style>
          <a:lnRef idx="0"/>
          <a:fillRef idx="0"/>
          <a:effectRef idx="0"/>
          <a:fontRef idx="minor"/>
        </p:style>
      </p:sp>
      <p:sp>
        <p:nvSpPr>
          <p:cNvPr id="825" name="CustomShape 172"/>
          <p:cNvSpPr/>
          <p:nvPr/>
        </p:nvSpPr>
        <p:spPr>
          <a:xfrm>
            <a:off x="3828600" y="4851720"/>
            <a:ext cx="126720" cy="141840"/>
          </a:xfrm>
          <a:custGeom>
            <a:avLst/>
            <a:gdLst/>
            <a:ahLst/>
            <a:rect l="l" t="t" r="r" b="b"/>
            <a:pathLst>
              <a:path w="2560" h="2863">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style>
          <a:lnRef idx="0"/>
          <a:fillRef idx="0"/>
          <a:effectRef idx="0"/>
          <a:fontRef idx="minor"/>
        </p:style>
      </p:sp>
      <p:sp>
        <p:nvSpPr>
          <p:cNvPr id="826" name="CustomShape 173"/>
          <p:cNvSpPr/>
          <p:nvPr/>
        </p:nvSpPr>
        <p:spPr>
          <a:xfrm>
            <a:off x="4872600" y="4714560"/>
            <a:ext cx="14760" cy="120240"/>
          </a:xfrm>
          <a:custGeom>
            <a:avLst/>
            <a:gdLst/>
            <a:ahLst/>
            <a:rect l="l" t="t" r="r" b="b"/>
            <a:pathLst>
              <a:path w="304" h="2426">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style>
          <a:lnRef idx="0"/>
          <a:fillRef idx="0"/>
          <a:effectRef idx="0"/>
          <a:fontRef idx="minor"/>
        </p:style>
      </p:sp>
      <p:sp>
        <p:nvSpPr>
          <p:cNvPr id="827" name="CustomShape 174"/>
          <p:cNvSpPr/>
          <p:nvPr/>
        </p:nvSpPr>
        <p:spPr>
          <a:xfrm>
            <a:off x="5034960" y="4863600"/>
            <a:ext cx="14760" cy="135360"/>
          </a:xfrm>
          <a:custGeom>
            <a:avLst/>
            <a:gdLst/>
            <a:ahLst/>
            <a:rect l="l" t="t" r="r" b="b"/>
            <a:pathLst>
              <a:path w="304" h="2728">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style>
          <a:lnRef idx="0"/>
          <a:fillRef idx="0"/>
          <a:effectRef idx="0"/>
          <a:fontRef idx="minor"/>
        </p:style>
      </p:sp>
      <p:sp>
        <p:nvSpPr>
          <p:cNvPr id="828" name="CustomShape 175"/>
          <p:cNvSpPr/>
          <p:nvPr/>
        </p:nvSpPr>
        <p:spPr>
          <a:xfrm>
            <a:off x="5245920" y="4942080"/>
            <a:ext cx="23040" cy="34920"/>
          </a:xfrm>
          <a:custGeom>
            <a:avLst/>
            <a:gdLst/>
            <a:ahLst/>
            <a:rect l="l" t="t" r="r" b="b"/>
            <a:pathLst>
              <a:path w="473" h="708">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style>
          <a:lnRef idx="0"/>
          <a:fillRef idx="0"/>
          <a:effectRef idx="0"/>
          <a:fontRef idx="minor"/>
        </p:style>
      </p:sp>
      <p:sp>
        <p:nvSpPr>
          <p:cNvPr id="829" name="CustomShape 176"/>
          <p:cNvSpPr/>
          <p:nvPr/>
        </p:nvSpPr>
        <p:spPr>
          <a:xfrm>
            <a:off x="5197320" y="4915440"/>
            <a:ext cx="128520" cy="86760"/>
          </a:xfrm>
          <a:custGeom>
            <a:avLst/>
            <a:gdLst/>
            <a:ahLst/>
            <a:rect l="l" t="t" r="r" b="b"/>
            <a:pathLst>
              <a:path w="2593" h="1751">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style>
          <a:lnRef idx="0"/>
          <a:fillRef idx="0"/>
          <a:effectRef idx="0"/>
          <a:fontRef idx="minor"/>
        </p:style>
      </p:sp>
      <p:sp>
        <p:nvSpPr>
          <p:cNvPr id="830" name="CustomShape 177"/>
          <p:cNvSpPr/>
          <p:nvPr/>
        </p:nvSpPr>
        <p:spPr>
          <a:xfrm>
            <a:off x="5321160" y="4190760"/>
            <a:ext cx="136800" cy="93600"/>
          </a:xfrm>
          <a:custGeom>
            <a:avLst/>
            <a:gdLst/>
            <a:ahLst/>
            <a:rect l="l" t="t" r="r" b="b"/>
            <a:pathLst>
              <a:path w="2762" h="1887">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style>
          <a:lnRef idx="0"/>
          <a:fillRef idx="0"/>
          <a:effectRef idx="0"/>
          <a:fontRef idx="minor"/>
        </p:style>
      </p:sp>
      <p:sp>
        <p:nvSpPr>
          <p:cNvPr id="831" name="CustomShape 178"/>
          <p:cNvSpPr/>
          <p:nvPr/>
        </p:nvSpPr>
        <p:spPr>
          <a:xfrm>
            <a:off x="4844520" y="4615920"/>
            <a:ext cx="41400" cy="45000"/>
          </a:xfrm>
          <a:custGeom>
            <a:avLst/>
            <a:gdLst/>
            <a:ahLst/>
            <a:rect l="l" t="t" r="r" b="b"/>
            <a:pathLst>
              <a:path w="843" h="910">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style>
          <a:lnRef idx="0"/>
          <a:fillRef idx="0"/>
          <a:effectRef idx="0"/>
          <a:fontRef idx="minor"/>
        </p:style>
      </p:sp>
      <p:sp>
        <p:nvSpPr>
          <p:cNvPr id="832" name="CustomShape 179"/>
          <p:cNvSpPr/>
          <p:nvPr/>
        </p:nvSpPr>
        <p:spPr>
          <a:xfrm>
            <a:off x="5440320" y="3267000"/>
            <a:ext cx="590400" cy="1874160"/>
          </a:xfrm>
          <a:custGeom>
            <a:avLst/>
            <a:gdLst/>
            <a:ahLst/>
            <a:rect l="l" t="t" r="r" b="b"/>
            <a:pathLst>
              <a:path w="11886" h="37709">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style>
          <a:lnRef idx="0"/>
          <a:fillRef idx="0"/>
          <a:effectRef idx="0"/>
          <a:fontRef idx="minor"/>
        </p:style>
      </p:sp>
      <p:sp>
        <p:nvSpPr>
          <p:cNvPr id="833" name="CustomShape 180"/>
          <p:cNvSpPr/>
          <p:nvPr/>
        </p:nvSpPr>
        <p:spPr>
          <a:xfrm>
            <a:off x="3766680" y="4426920"/>
            <a:ext cx="125280" cy="135360"/>
          </a:xfrm>
          <a:custGeom>
            <a:avLst/>
            <a:gdLst/>
            <a:ahLst/>
            <a:rect l="l" t="t" r="r" b="b"/>
            <a:pathLst>
              <a:path w="2526" h="2728">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style>
          <a:lnRef idx="0"/>
          <a:fillRef idx="0"/>
          <a:effectRef idx="0"/>
          <a:fontRef idx="minor"/>
        </p:style>
      </p:sp>
      <p:sp>
        <p:nvSpPr>
          <p:cNvPr id="834" name="CustomShape 181"/>
          <p:cNvSpPr/>
          <p:nvPr/>
        </p:nvSpPr>
        <p:spPr>
          <a:xfrm>
            <a:off x="4797360" y="4567320"/>
            <a:ext cx="125280" cy="135360"/>
          </a:xfrm>
          <a:custGeom>
            <a:avLst/>
            <a:gdLst/>
            <a:ahLst/>
            <a:rect l="l" t="t" r="r" b="b"/>
            <a:pathLst>
              <a:path w="2526" h="2728">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style>
          <a:lnRef idx="0"/>
          <a:fillRef idx="0"/>
          <a:effectRef idx="0"/>
          <a:fontRef idx="minor"/>
        </p:style>
      </p:sp>
      <p:sp>
        <p:nvSpPr>
          <p:cNvPr id="835" name="CustomShape 182"/>
          <p:cNvSpPr/>
          <p:nvPr/>
        </p:nvSpPr>
        <p:spPr>
          <a:xfrm>
            <a:off x="5015160" y="4709520"/>
            <a:ext cx="128520" cy="123480"/>
          </a:xfrm>
          <a:custGeom>
            <a:avLst/>
            <a:gdLst/>
            <a:ahLst/>
            <a:rect l="l" t="t" r="r" b="b"/>
            <a:pathLst>
              <a:path w="2593" h="2493">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style>
          <a:lnRef idx="0"/>
          <a:fillRef idx="0"/>
          <a:effectRef idx="0"/>
          <a:fontRef idx="minor"/>
        </p:style>
      </p:sp>
      <p:sp>
        <p:nvSpPr>
          <p:cNvPr id="836" name="CustomShape 183"/>
          <p:cNvSpPr/>
          <p:nvPr/>
        </p:nvSpPr>
        <p:spPr>
          <a:xfrm>
            <a:off x="5058720" y="4734720"/>
            <a:ext cx="33120" cy="33120"/>
          </a:xfrm>
          <a:custGeom>
            <a:avLst/>
            <a:gdLst/>
            <a:ahLst/>
            <a:rect l="l" t="t" r="r" b="b"/>
            <a:pathLst>
              <a:path w="675" h="675">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style>
          <a:lnRef idx="0"/>
          <a:fillRef idx="0"/>
          <a:effectRef idx="0"/>
          <a:fontRef idx="minor"/>
        </p:style>
      </p:sp>
      <p:sp>
        <p:nvSpPr>
          <p:cNvPr id="837" name="CustomShape 184"/>
          <p:cNvSpPr/>
          <p:nvPr/>
        </p:nvSpPr>
        <p:spPr>
          <a:xfrm>
            <a:off x="3989160" y="4195800"/>
            <a:ext cx="135360" cy="83520"/>
          </a:xfrm>
          <a:custGeom>
            <a:avLst/>
            <a:gdLst/>
            <a:ahLst/>
            <a:rect l="l" t="t" r="r" b="b"/>
            <a:pathLst>
              <a:path w="2728" h="1685">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style>
          <a:lnRef idx="0"/>
          <a:fillRef idx="0"/>
          <a:effectRef idx="0"/>
          <a:fontRef idx="minor"/>
        </p:style>
      </p:sp>
      <p:sp>
        <p:nvSpPr>
          <p:cNvPr id="838" name="CustomShape 185"/>
          <p:cNvSpPr/>
          <p:nvPr/>
        </p:nvSpPr>
        <p:spPr>
          <a:xfrm>
            <a:off x="3953880" y="4478760"/>
            <a:ext cx="48240" cy="34920"/>
          </a:xfrm>
          <a:custGeom>
            <a:avLst/>
            <a:gdLst/>
            <a:ahLst/>
            <a:rect l="l" t="t" r="r" b="b"/>
            <a:pathLst>
              <a:path w="977" h="708">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style>
          <a:lnRef idx="0"/>
          <a:fillRef idx="0"/>
          <a:effectRef idx="0"/>
          <a:fontRef idx="minor"/>
        </p:style>
      </p:sp>
      <p:sp>
        <p:nvSpPr>
          <p:cNvPr id="839" name="CustomShape 186"/>
          <p:cNvSpPr/>
          <p:nvPr/>
        </p:nvSpPr>
        <p:spPr>
          <a:xfrm>
            <a:off x="3908880" y="4430160"/>
            <a:ext cx="126720" cy="122040"/>
          </a:xfrm>
          <a:custGeom>
            <a:avLst/>
            <a:gdLst/>
            <a:ahLst/>
            <a:rect l="l" t="t" r="r" b="b"/>
            <a:pathLst>
              <a:path w="2559" h="2459">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style>
          <a:lnRef idx="0"/>
          <a:fillRef idx="0"/>
          <a:effectRef idx="0"/>
          <a:fontRef idx="minor"/>
        </p:style>
      </p:sp>
      <p:sp>
        <p:nvSpPr>
          <p:cNvPr id="840" name="CustomShape 187"/>
          <p:cNvSpPr/>
          <p:nvPr/>
        </p:nvSpPr>
        <p:spPr>
          <a:xfrm>
            <a:off x="3848400" y="4609080"/>
            <a:ext cx="29880" cy="46440"/>
          </a:xfrm>
          <a:custGeom>
            <a:avLst/>
            <a:gdLst/>
            <a:ahLst/>
            <a:rect l="l" t="t" r="r" b="b"/>
            <a:pathLst>
              <a:path w="607" h="944">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style>
          <a:lnRef idx="0"/>
          <a:fillRef idx="0"/>
          <a:effectRef idx="0"/>
          <a:fontRef idx="minor"/>
        </p:style>
      </p:sp>
      <p:sp>
        <p:nvSpPr>
          <p:cNvPr id="841" name="CustomShape 188"/>
          <p:cNvSpPr/>
          <p:nvPr/>
        </p:nvSpPr>
        <p:spPr>
          <a:xfrm>
            <a:off x="3937320" y="4570560"/>
            <a:ext cx="125280" cy="122040"/>
          </a:xfrm>
          <a:custGeom>
            <a:avLst/>
            <a:gdLst/>
            <a:ahLst/>
            <a:rect l="l" t="t" r="r" b="b"/>
            <a:pathLst>
              <a:path w="2526" h="2459">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style>
          <a:lnRef idx="0"/>
          <a:fillRef idx="0"/>
          <a:effectRef idx="0"/>
          <a:fontRef idx="minor"/>
        </p:style>
      </p:sp>
      <p:sp>
        <p:nvSpPr>
          <p:cNvPr id="842" name="CustomShape 189"/>
          <p:cNvSpPr/>
          <p:nvPr/>
        </p:nvSpPr>
        <p:spPr>
          <a:xfrm>
            <a:off x="3985920" y="4617720"/>
            <a:ext cx="31680" cy="43200"/>
          </a:xfrm>
          <a:custGeom>
            <a:avLst/>
            <a:gdLst/>
            <a:ahLst/>
            <a:rect l="l" t="t" r="r" b="b"/>
            <a:pathLst>
              <a:path w="641" h="876">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style>
          <a:lnRef idx="0"/>
          <a:fillRef idx="0"/>
          <a:effectRef idx="0"/>
          <a:fontRef idx="minor"/>
        </p:style>
      </p:sp>
      <p:sp>
        <p:nvSpPr>
          <p:cNvPr id="843" name="CustomShape 190"/>
          <p:cNvSpPr/>
          <p:nvPr/>
        </p:nvSpPr>
        <p:spPr>
          <a:xfrm>
            <a:off x="3791520" y="4569120"/>
            <a:ext cx="128520" cy="123480"/>
          </a:xfrm>
          <a:custGeom>
            <a:avLst/>
            <a:gdLst/>
            <a:ahLst/>
            <a:rect l="l" t="t" r="r" b="b"/>
            <a:pathLst>
              <a:path w="2593" h="2493">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style>
          <a:lnRef idx="0"/>
          <a:fillRef idx="0"/>
          <a:effectRef idx="0"/>
          <a:fontRef idx="minor"/>
        </p:style>
      </p:sp>
      <p:sp>
        <p:nvSpPr>
          <p:cNvPr id="844" name="CustomShape 191"/>
          <p:cNvSpPr/>
          <p:nvPr/>
        </p:nvSpPr>
        <p:spPr>
          <a:xfrm>
            <a:off x="4059360" y="4754880"/>
            <a:ext cx="39960" cy="38160"/>
          </a:xfrm>
          <a:custGeom>
            <a:avLst/>
            <a:gdLst/>
            <a:ahLst/>
            <a:rect l="l" t="t" r="r" b="b"/>
            <a:pathLst>
              <a:path w="809" h="776">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style>
          <a:lnRef idx="0"/>
          <a:fillRef idx="0"/>
          <a:effectRef idx="0"/>
          <a:fontRef idx="minor"/>
        </p:style>
      </p:sp>
      <p:sp>
        <p:nvSpPr>
          <p:cNvPr id="845" name="CustomShape 192"/>
          <p:cNvSpPr/>
          <p:nvPr/>
        </p:nvSpPr>
        <p:spPr>
          <a:xfrm>
            <a:off x="4118040" y="4287960"/>
            <a:ext cx="128520" cy="123480"/>
          </a:xfrm>
          <a:custGeom>
            <a:avLst/>
            <a:gdLst/>
            <a:ahLst/>
            <a:rect l="l" t="t" r="r" b="b"/>
            <a:pathLst>
              <a:path w="2593" h="2492">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style>
          <a:lnRef idx="0"/>
          <a:fillRef idx="0"/>
          <a:effectRef idx="0"/>
          <a:fontRef idx="minor"/>
        </p:style>
      </p:sp>
      <p:sp>
        <p:nvSpPr>
          <p:cNvPr id="846" name="CustomShape 193"/>
          <p:cNvSpPr/>
          <p:nvPr/>
        </p:nvSpPr>
        <p:spPr>
          <a:xfrm>
            <a:off x="4262040" y="4286160"/>
            <a:ext cx="125280" cy="135360"/>
          </a:xfrm>
          <a:custGeom>
            <a:avLst/>
            <a:gdLst/>
            <a:ahLst/>
            <a:rect l="l" t="t" r="r" b="b"/>
            <a:pathLst>
              <a:path w="2527" h="2729">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style>
          <a:lnRef idx="0"/>
          <a:fillRef idx="0"/>
          <a:effectRef idx="0"/>
          <a:fontRef idx="minor"/>
        </p:style>
      </p:sp>
      <p:sp>
        <p:nvSpPr>
          <p:cNvPr id="847" name="CustomShape 194"/>
          <p:cNvSpPr/>
          <p:nvPr/>
        </p:nvSpPr>
        <p:spPr>
          <a:xfrm>
            <a:off x="4012560" y="4709520"/>
            <a:ext cx="128520" cy="123480"/>
          </a:xfrm>
          <a:custGeom>
            <a:avLst/>
            <a:gdLst/>
            <a:ahLst/>
            <a:rect l="l" t="t" r="r" b="b"/>
            <a:pathLst>
              <a:path w="2593" h="2493">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style>
          <a:lnRef idx="0"/>
          <a:fillRef idx="0"/>
          <a:effectRef idx="0"/>
          <a:fontRef idx="minor"/>
        </p:style>
      </p:sp>
      <p:sp>
        <p:nvSpPr>
          <p:cNvPr id="848" name="CustomShape 195"/>
          <p:cNvSpPr/>
          <p:nvPr/>
        </p:nvSpPr>
        <p:spPr>
          <a:xfrm>
            <a:off x="3883680" y="4346280"/>
            <a:ext cx="38160" cy="45000"/>
          </a:xfrm>
          <a:custGeom>
            <a:avLst/>
            <a:gdLst/>
            <a:ahLst/>
            <a:rect l="l" t="t" r="r" b="b"/>
            <a:pathLst>
              <a:path w="776" h="910">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style>
          <a:lnRef idx="0"/>
          <a:fillRef idx="0"/>
          <a:effectRef idx="0"/>
          <a:fontRef idx="minor"/>
        </p:style>
      </p:sp>
      <p:sp>
        <p:nvSpPr>
          <p:cNvPr id="849" name="CustomShape 196"/>
          <p:cNvSpPr/>
          <p:nvPr/>
        </p:nvSpPr>
        <p:spPr>
          <a:xfrm>
            <a:off x="3985920" y="4289400"/>
            <a:ext cx="113400" cy="123480"/>
          </a:xfrm>
          <a:custGeom>
            <a:avLst/>
            <a:gdLst/>
            <a:ahLst/>
            <a:rect l="l" t="t" r="r" b="b"/>
            <a:pathLst>
              <a:path w="2291" h="2492">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style>
          <a:lnRef idx="0"/>
          <a:fillRef idx="0"/>
          <a:effectRef idx="0"/>
          <a:fontRef idx="minor"/>
        </p:style>
      </p:sp>
      <p:sp>
        <p:nvSpPr>
          <p:cNvPr id="850" name="CustomShape 197"/>
          <p:cNvSpPr/>
          <p:nvPr/>
        </p:nvSpPr>
        <p:spPr>
          <a:xfrm>
            <a:off x="4025880" y="4346280"/>
            <a:ext cx="36360" cy="53280"/>
          </a:xfrm>
          <a:custGeom>
            <a:avLst/>
            <a:gdLst/>
            <a:ahLst/>
            <a:rect l="l" t="t" r="r" b="b"/>
            <a:pathLst>
              <a:path w="742" h="1079">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style>
          <a:lnRef idx="0"/>
          <a:fillRef idx="0"/>
          <a:effectRef idx="0"/>
          <a:fontRef idx="minor"/>
        </p:style>
      </p:sp>
      <p:sp>
        <p:nvSpPr>
          <p:cNvPr id="851" name="CustomShape 198"/>
          <p:cNvSpPr/>
          <p:nvPr/>
        </p:nvSpPr>
        <p:spPr>
          <a:xfrm>
            <a:off x="3975840" y="4293000"/>
            <a:ext cx="14760" cy="120240"/>
          </a:xfrm>
          <a:custGeom>
            <a:avLst/>
            <a:gdLst/>
            <a:ahLst/>
            <a:rect l="l" t="t" r="r" b="b"/>
            <a:pathLst>
              <a:path w="304" h="2425">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style>
          <a:lnRef idx="0"/>
          <a:fillRef idx="0"/>
          <a:effectRef idx="0"/>
          <a:fontRef idx="minor"/>
        </p:style>
      </p:sp>
      <p:sp>
        <p:nvSpPr>
          <p:cNvPr id="852" name="CustomShape 199"/>
          <p:cNvSpPr/>
          <p:nvPr/>
        </p:nvSpPr>
        <p:spPr>
          <a:xfrm>
            <a:off x="3841920" y="4190760"/>
            <a:ext cx="136800" cy="93600"/>
          </a:xfrm>
          <a:custGeom>
            <a:avLst/>
            <a:gdLst/>
            <a:ahLst/>
            <a:rect l="l" t="t" r="r" b="b"/>
            <a:pathLst>
              <a:path w="2762" h="1887">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style>
          <a:lnRef idx="0"/>
          <a:fillRef idx="0"/>
          <a:effectRef idx="0"/>
          <a:fontRef idx="minor"/>
        </p:style>
      </p:sp>
      <p:sp>
        <p:nvSpPr>
          <p:cNvPr id="853" name="CustomShape 200"/>
          <p:cNvSpPr/>
          <p:nvPr/>
        </p:nvSpPr>
        <p:spPr>
          <a:xfrm>
            <a:off x="3809880" y="4468680"/>
            <a:ext cx="39960" cy="51480"/>
          </a:xfrm>
          <a:custGeom>
            <a:avLst/>
            <a:gdLst/>
            <a:ahLst/>
            <a:rect l="l" t="t" r="r" b="b"/>
            <a:pathLst>
              <a:path w="809" h="1045">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style>
          <a:lnRef idx="0"/>
          <a:fillRef idx="0"/>
          <a:effectRef idx="0"/>
          <a:fontRef idx="minor"/>
        </p:style>
      </p:sp>
      <p:sp>
        <p:nvSpPr>
          <p:cNvPr id="854" name="CustomShape 201"/>
          <p:cNvSpPr/>
          <p:nvPr/>
        </p:nvSpPr>
        <p:spPr>
          <a:xfrm>
            <a:off x="4111200" y="4476960"/>
            <a:ext cx="28080" cy="7920"/>
          </a:xfrm>
          <a:custGeom>
            <a:avLst/>
            <a:gdLst/>
            <a:ahLst/>
            <a:rect l="l" t="t" r="r" b="b"/>
            <a:pathLst>
              <a:path w="574" h="169">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style>
          <a:lnRef idx="0"/>
          <a:fillRef idx="0"/>
          <a:effectRef idx="0"/>
          <a:fontRef idx="minor"/>
        </p:style>
      </p:sp>
      <p:sp>
        <p:nvSpPr>
          <p:cNvPr id="855" name="CustomShape 202"/>
          <p:cNvSpPr/>
          <p:nvPr/>
        </p:nvSpPr>
        <p:spPr>
          <a:xfrm>
            <a:off x="4052880" y="4428360"/>
            <a:ext cx="128520" cy="123480"/>
          </a:xfrm>
          <a:custGeom>
            <a:avLst/>
            <a:gdLst/>
            <a:ahLst/>
            <a:rect l="l" t="t" r="r" b="b"/>
            <a:pathLst>
              <a:path w="2593" h="24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style>
          <a:lnRef idx="0"/>
          <a:fillRef idx="0"/>
          <a:effectRef idx="0"/>
          <a:fontRef idx="minor"/>
        </p:style>
      </p:sp>
      <p:sp>
        <p:nvSpPr>
          <p:cNvPr id="856" name="CustomShape 203"/>
          <p:cNvSpPr/>
          <p:nvPr/>
        </p:nvSpPr>
        <p:spPr>
          <a:xfrm>
            <a:off x="4102920" y="4478760"/>
            <a:ext cx="33120" cy="39960"/>
          </a:xfrm>
          <a:custGeom>
            <a:avLst/>
            <a:gdLst/>
            <a:ahLst/>
            <a:rect l="l" t="t" r="r" b="b"/>
            <a:pathLst>
              <a:path w="674" h="809">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style>
          <a:lnRef idx="0"/>
          <a:fillRef idx="0"/>
          <a:effectRef idx="0"/>
          <a:fontRef idx="minor"/>
        </p:style>
      </p:sp>
      <p:sp>
        <p:nvSpPr>
          <p:cNvPr id="857" name="CustomShape 204"/>
          <p:cNvSpPr/>
          <p:nvPr/>
        </p:nvSpPr>
        <p:spPr>
          <a:xfrm>
            <a:off x="4161600" y="4349880"/>
            <a:ext cx="39960" cy="45000"/>
          </a:xfrm>
          <a:custGeom>
            <a:avLst/>
            <a:gdLst/>
            <a:ahLst/>
            <a:rect l="l" t="t" r="r" b="b"/>
            <a:pathLst>
              <a:path w="809" h="910">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style>
          <a:lnRef idx="0"/>
          <a:fillRef idx="0"/>
          <a:effectRef idx="0"/>
          <a:fontRef idx="minor"/>
        </p:style>
      </p:sp>
      <p:sp>
        <p:nvSpPr>
          <p:cNvPr id="858" name="CustomShape 205"/>
          <p:cNvSpPr/>
          <p:nvPr/>
        </p:nvSpPr>
        <p:spPr>
          <a:xfrm>
            <a:off x="4308840" y="4354920"/>
            <a:ext cx="36360" cy="48240"/>
          </a:xfrm>
          <a:custGeom>
            <a:avLst/>
            <a:gdLst/>
            <a:ahLst/>
            <a:rect l="l" t="t" r="r" b="b"/>
            <a:pathLst>
              <a:path w="742" h="977">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style>
          <a:lnRef idx="0"/>
          <a:fillRef idx="0"/>
          <a:effectRef idx="0"/>
          <a:fontRef idx="minor"/>
        </p:style>
      </p:sp>
      <p:sp>
        <p:nvSpPr>
          <p:cNvPr id="859" name="CustomShape 206"/>
          <p:cNvSpPr/>
          <p:nvPr/>
        </p:nvSpPr>
        <p:spPr>
          <a:xfrm>
            <a:off x="5028480" y="4359960"/>
            <a:ext cx="31680" cy="36360"/>
          </a:xfrm>
          <a:custGeom>
            <a:avLst/>
            <a:gdLst/>
            <a:ahLst/>
            <a:rect l="l" t="t" r="r" b="b"/>
            <a:pathLst>
              <a:path w="641" h="741">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style>
          <a:lnRef idx="0"/>
          <a:fillRef idx="0"/>
          <a:effectRef idx="0"/>
          <a:fontRef idx="minor"/>
        </p:style>
      </p:sp>
      <p:sp>
        <p:nvSpPr>
          <p:cNvPr id="860" name="CustomShape 207"/>
          <p:cNvSpPr/>
          <p:nvPr/>
        </p:nvSpPr>
        <p:spPr>
          <a:xfrm>
            <a:off x="3105360" y="3258360"/>
            <a:ext cx="2344320" cy="1882440"/>
          </a:xfrm>
          <a:custGeom>
            <a:avLst/>
            <a:gdLst/>
            <a:ahLst/>
            <a:rect l="l" t="t" r="r" b="b"/>
            <a:pathLst>
              <a:path w="47170" h="37878">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style>
          <a:lnRef idx="0"/>
          <a:fillRef idx="0"/>
          <a:effectRef idx="0"/>
          <a:fontRef idx="minor"/>
        </p:style>
      </p:sp>
      <p:sp>
        <p:nvSpPr>
          <p:cNvPr id="861" name="CustomShape 208"/>
          <p:cNvSpPr/>
          <p:nvPr/>
        </p:nvSpPr>
        <p:spPr>
          <a:xfrm>
            <a:off x="3153960" y="4870440"/>
            <a:ext cx="12960" cy="18000"/>
          </a:xfrm>
          <a:custGeom>
            <a:avLst/>
            <a:gdLst/>
            <a:ahLst/>
            <a:rect l="l" t="t" r="r" b="b"/>
            <a:pathLst>
              <a:path w="271" h="371">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style>
          <a:lnRef idx="0"/>
          <a:fillRef idx="0"/>
          <a:effectRef idx="0"/>
          <a:fontRef idx="minor"/>
        </p:style>
      </p:sp>
      <p:sp>
        <p:nvSpPr>
          <p:cNvPr id="862" name="CustomShape 209"/>
          <p:cNvSpPr/>
          <p:nvPr/>
        </p:nvSpPr>
        <p:spPr>
          <a:xfrm>
            <a:off x="2245320" y="4369680"/>
            <a:ext cx="285840" cy="771120"/>
          </a:xfrm>
          <a:custGeom>
            <a:avLst/>
            <a:gdLst/>
            <a:ahLst/>
            <a:rect l="l" t="t" r="r" b="b"/>
            <a:pathLst>
              <a:path w="5759" h="15522">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style>
          <a:lnRef idx="0"/>
          <a:fillRef idx="0"/>
          <a:effectRef idx="0"/>
          <a:fontRef idx="minor"/>
        </p:style>
      </p:sp>
      <p:sp>
        <p:nvSpPr>
          <p:cNvPr id="863" name="CustomShape 210"/>
          <p:cNvSpPr/>
          <p:nvPr/>
        </p:nvSpPr>
        <p:spPr>
          <a:xfrm>
            <a:off x="2283840" y="4383360"/>
            <a:ext cx="34920" cy="115200"/>
          </a:xfrm>
          <a:custGeom>
            <a:avLst/>
            <a:gdLst/>
            <a:ahLst/>
            <a:rect l="l" t="t" r="r" b="b"/>
            <a:pathLst>
              <a:path w="708" h="2324">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style>
          <a:lnRef idx="0"/>
          <a:fillRef idx="0"/>
          <a:effectRef idx="0"/>
          <a:fontRef idx="minor"/>
        </p:style>
      </p:sp>
      <p:sp>
        <p:nvSpPr>
          <p:cNvPr id="864" name="CustomShape 211"/>
          <p:cNvSpPr/>
          <p:nvPr/>
        </p:nvSpPr>
        <p:spPr>
          <a:xfrm>
            <a:off x="3164040" y="4922280"/>
            <a:ext cx="31680" cy="101880"/>
          </a:xfrm>
          <a:custGeom>
            <a:avLst/>
            <a:gdLst/>
            <a:ahLst/>
            <a:rect l="l" t="t" r="r" b="b"/>
            <a:pathLst>
              <a:path w="641" h="2055">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style>
          <a:lnRef idx="0"/>
          <a:fillRef idx="0"/>
          <a:effectRef idx="0"/>
          <a:fontRef idx="minor"/>
        </p:style>
      </p:sp>
      <p:sp>
        <p:nvSpPr>
          <p:cNvPr id="865" name="CustomShape 212"/>
          <p:cNvSpPr/>
          <p:nvPr/>
        </p:nvSpPr>
        <p:spPr>
          <a:xfrm>
            <a:off x="5468760" y="4195800"/>
            <a:ext cx="135360" cy="83520"/>
          </a:xfrm>
          <a:custGeom>
            <a:avLst/>
            <a:gdLst/>
            <a:ahLst/>
            <a:rect l="l" t="t" r="r" b="b"/>
            <a:pathLst>
              <a:path w="2728" h="1685">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style>
          <a:lnRef idx="0"/>
          <a:fillRef idx="0"/>
          <a:effectRef idx="0"/>
          <a:fontRef idx="minor"/>
        </p:style>
      </p:sp>
      <p:sp>
        <p:nvSpPr>
          <p:cNvPr id="866" name="CustomShape 213"/>
          <p:cNvSpPr/>
          <p:nvPr/>
        </p:nvSpPr>
        <p:spPr>
          <a:xfrm>
            <a:off x="3545640" y="4286160"/>
            <a:ext cx="125280" cy="135360"/>
          </a:xfrm>
          <a:custGeom>
            <a:avLst/>
            <a:gdLst/>
            <a:ahLst/>
            <a:rect l="l" t="t" r="r" b="b"/>
            <a:pathLst>
              <a:path w="2526" h="2729">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style>
          <a:lnRef idx="0"/>
          <a:fillRef idx="0"/>
          <a:effectRef idx="0"/>
          <a:fontRef idx="minor"/>
        </p:style>
      </p:sp>
      <p:sp>
        <p:nvSpPr>
          <p:cNvPr id="867" name="CustomShape 214"/>
          <p:cNvSpPr/>
          <p:nvPr/>
        </p:nvSpPr>
        <p:spPr>
          <a:xfrm>
            <a:off x="5264280" y="4287960"/>
            <a:ext cx="128520" cy="123480"/>
          </a:xfrm>
          <a:custGeom>
            <a:avLst/>
            <a:gdLst/>
            <a:ahLst/>
            <a:rect l="l" t="t" r="r" b="b"/>
            <a:pathLst>
              <a:path w="2593" h="2492">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style>
          <a:lnRef idx="0"/>
          <a:fillRef idx="0"/>
          <a:effectRef idx="0"/>
          <a:fontRef idx="minor"/>
        </p:style>
      </p:sp>
      <p:sp>
        <p:nvSpPr>
          <p:cNvPr id="868" name="CustomShape 215"/>
          <p:cNvSpPr/>
          <p:nvPr/>
        </p:nvSpPr>
        <p:spPr>
          <a:xfrm>
            <a:off x="5173920" y="4192560"/>
            <a:ext cx="126720" cy="88200"/>
          </a:xfrm>
          <a:custGeom>
            <a:avLst/>
            <a:gdLst/>
            <a:ahLst/>
            <a:rect l="l" t="t" r="r" b="b"/>
            <a:pathLst>
              <a:path w="2559" h="1785">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style>
          <a:lnRef idx="0"/>
          <a:fillRef idx="0"/>
          <a:effectRef idx="0"/>
          <a:fontRef idx="minor"/>
        </p:style>
      </p:sp>
      <p:sp>
        <p:nvSpPr>
          <p:cNvPr id="869" name="CustomShape 216"/>
          <p:cNvSpPr/>
          <p:nvPr/>
        </p:nvSpPr>
        <p:spPr>
          <a:xfrm>
            <a:off x="5341320" y="4430160"/>
            <a:ext cx="126720" cy="122040"/>
          </a:xfrm>
          <a:custGeom>
            <a:avLst/>
            <a:gdLst/>
            <a:ahLst/>
            <a:rect l="l" t="t" r="r" b="b"/>
            <a:pathLst>
              <a:path w="2560" h="2459">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style>
          <a:lnRef idx="0"/>
          <a:fillRef idx="0"/>
          <a:effectRef idx="0"/>
          <a:fontRef idx="minor"/>
        </p:style>
      </p:sp>
      <p:sp>
        <p:nvSpPr>
          <p:cNvPr id="870" name="CustomShape 217"/>
          <p:cNvSpPr/>
          <p:nvPr/>
        </p:nvSpPr>
        <p:spPr>
          <a:xfrm>
            <a:off x="5369760" y="4570560"/>
            <a:ext cx="125280" cy="122040"/>
          </a:xfrm>
          <a:custGeom>
            <a:avLst/>
            <a:gdLst/>
            <a:ahLst/>
            <a:rect l="l" t="t" r="r" b="b"/>
            <a:pathLst>
              <a:path w="2526" h="2459">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style>
          <a:lnRef idx="0"/>
          <a:fillRef idx="0"/>
          <a:effectRef idx="0"/>
          <a:fontRef idx="minor"/>
        </p:style>
      </p:sp>
      <p:sp>
        <p:nvSpPr>
          <p:cNvPr id="871" name="CustomShape 218"/>
          <p:cNvSpPr/>
          <p:nvPr/>
        </p:nvSpPr>
        <p:spPr>
          <a:xfrm>
            <a:off x="5028480" y="4195800"/>
            <a:ext cx="131760" cy="79920"/>
          </a:xfrm>
          <a:custGeom>
            <a:avLst/>
            <a:gdLst/>
            <a:ahLst/>
            <a:rect l="l" t="t" r="r" b="b"/>
            <a:pathLst>
              <a:path w="2661" h="1617">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style>
          <a:lnRef idx="0"/>
          <a:fillRef idx="0"/>
          <a:effectRef idx="0"/>
          <a:fontRef idx="minor"/>
        </p:style>
      </p:sp>
      <p:sp>
        <p:nvSpPr>
          <p:cNvPr id="872" name="CustomShape 219"/>
          <p:cNvSpPr/>
          <p:nvPr/>
        </p:nvSpPr>
        <p:spPr>
          <a:xfrm>
            <a:off x="3831840" y="4287960"/>
            <a:ext cx="128520" cy="123480"/>
          </a:xfrm>
          <a:custGeom>
            <a:avLst/>
            <a:gdLst/>
            <a:ahLst/>
            <a:rect l="l" t="t" r="r" b="b"/>
            <a:pathLst>
              <a:path w="2593" h="2492">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style>
          <a:lnRef idx="0"/>
          <a:fillRef idx="0"/>
          <a:effectRef idx="0"/>
          <a:fontRef idx="minor"/>
        </p:style>
      </p:sp>
      <p:sp>
        <p:nvSpPr>
          <p:cNvPr id="873" name="CustomShape 220"/>
          <p:cNvSpPr/>
          <p:nvPr/>
        </p:nvSpPr>
        <p:spPr>
          <a:xfrm>
            <a:off x="4138200" y="4195800"/>
            <a:ext cx="136800" cy="79920"/>
          </a:xfrm>
          <a:custGeom>
            <a:avLst/>
            <a:gdLst/>
            <a:ahLst/>
            <a:rect l="l" t="t" r="r" b="b"/>
            <a:pathLst>
              <a:path w="2762" h="1617">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style>
          <a:lnRef idx="0"/>
          <a:fillRef idx="0"/>
          <a:effectRef idx="0"/>
          <a:fontRef idx="minor"/>
        </p:style>
      </p:sp>
      <p:sp>
        <p:nvSpPr>
          <p:cNvPr id="874" name="CustomShape 221"/>
          <p:cNvSpPr/>
          <p:nvPr/>
        </p:nvSpPr>
        <p:spPr>
          <a:xfrm>
            <a:off x="5224320" y="4569120"/>
            <a:ext cx="128520" cy="123480"/>
          </a:xfrm>
          <a:custGeom>
            <a:avLst/>
            <a:gdLst/>
            <a:ahLst/>
            <a:rect l="l" t="t" r="r" b="b"/>
            <a:pathLst>
              <a:path w="2593" h="2493">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style>
          <a:lnRef idx="0"/>
          <a:fillRef idx="0"/>
          <a:effectRef idx="0"/>
          <a:fontRef idx="minor"/>
        </p:style>
      </p:sp>
      <p:sp>
        <p:nvSpPr>
          <p:cNvPr id="875" name="CustomShape 222"/>
          <p:cNvSpPr/>
          <p:nvPr/>
        </p:nvSpPr>
        <p:spPr>
          <a:xfrm>
            <a:off x="4740480" y="4192560"/>
            <a:ext cx="126720" cy="88200"/>
          </a:xfrm>
          <a:custGeom>
            <a:avLst/>
            <a:gdLst/>
            <a:ahLst/>
            <a:rect l="l" t="t" r="r" b="b"/>
            <a:pathLst>
              <a:path w="2559" h="1785">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style>
          <a:lnRef idx="0"/>
          <a:fillRef idx="0"/>
          <a:effectRef idx="0"/>
          <a:fontRef idx="minor"/>
        </p:style>
      </p:sp>
      <p:sp>
        <p:nvSpPr>
          <p:cNvPr id="876" name="CustomShape 223"/>
          <p:cNvSpPr/>
          <p:nvPr/>
        </p:nvSpPr>
        <p:spPr>
          <a:xfrm>
            <a:off x="4286880" y="4195800"/>
            <a:ext cx="136800" cy="79920"/>
          </a:xfrm>
          <a:custGeom>
            <a:avLst/>
            <a:gdLst/>
            <a:ahLst/>
            <a:rect l="l" t="t" r="r" b="b"/>
            <a:pathLst>
              <a:path w="2762" h="1617">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style>
          <a:lnRef idx="0"/>
          <a:fillRef idx="0"/>
          <a:effectRef idx="0"/>
          <a:fontRef idx="minor"/>
        </p:style>
      </p:sp>
      <p:sp>
        <p:nvSpPr>
          <p:cNvPr id="877" name="CustomShape 224"/>
          <p:cNvSpPr/>
          <p:nvPr/>
        </p:nvSpPr>
        <p:spPr>
          <a:xfrm>
            <a:off x="3694680" y="4192560"/>
            <a:ext cx="126720" cy="88200"/>
          </a:xfrm>
          <a:custGeom>
            <a:avLst/>
            <a:gdLst/>
            <a:ahLst/>
            <a:rect l="l" t="t" r="r" b="b"/>
            <a:pathLst>
              <a:path w="2560" h="1785">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style>
          <a:lnRef idx="0"/>
          <a:fillRef idx="0"/>
          <a:effectRef idx="0"/>
          <a:fontRef idx="minor"/>
        </p:style>
      </p:sp>
      <p:sp>
        <p:nvSpPr>
          <p:cNvPr id="878" name="CustomShape 225"/>
          <p:cNvSpPr/>
          <p:nvPr/>
        </p:nvSpPr>
        <p:spPr>
          <a:xfrm>
            <a:off x="4881240" y="4195800"/>
            <a:ext cx="133560" cy="79920"/>
          </a:xfrm>
          <a:custGeom>
            <a:avLst/>
            <a:gdLst/>
            <a:ahLst/>
            <a:rect l="l" t="t" r="r" b="b"/>
            <a:pathLst>
              <a:path w="2694" h="1617">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style>
          <a:lnRef idx="0"/>
          <a:fillRef idx="0"/>
          <a:effectRef idx="0"/>
          <a:fontRef idx="minor"/>
        </p:style>
      </p:sp>
      <p:sp>
        <p:nvSpPr>
          <p:cNvPr id="879" name="CustomShape 226"/>
          <p:cNvSpPr/>
          <p:nvPr/>
        </p:nvSpPr>
        <p:spPr>
          <a:xfrm>
            <a:off x="4923000" y="4430160"/>
            <a:ext cx="113400" cy="123480"/>
          </a:xfrm>
          <a:custGeom>
            <a:avLst/>
            <a:gdLst/>
            <a:ahLst/>
            <a:rect l="l" t="t" r="r" b="b"/>
            <a:pathLst>
              <a:path w="2291" h="2492">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style>
          <a:lnRef idx="0"/>
          <a:fillRef idx="0"/>
          <a:effectRef idx="0"/>
          <a:fontRef idx="minor"/>
        </p:style>
      </p:sp>
      <p:sp>
        <p:nvSpPr>
          <p:cNvPr id="880" name="CustomShape 227"/>
          <p:cNvSpPr/>
          <p:nvPr/>
        </p:nvSpPr>
        <p:spPr>
          <a:xfrm>
            <a:off x="4954680" y="4476960"/>
            <a:ext cx="38160" cy="39960"/>
          </a:xfrm>
          <a:custGeom>
            <a:avLst/>
            <a:gdLst/>
            <a:ahLst/>
            <a:rect l="l" t="t" r="r" b="b"/>
            <a:pathLst>
              <a:path w="775" h="809">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style>
          <a:lnRef idx="0"/>
          <a:fillRef idx="0"/>
          <a:effectRef idx="0"/>
          <a:fontRef idx="minor"/>
        </p:style>
      </p:sp>
      <p:sp>
        <p:nvSpPr>
          <p:cNvPr id="881" name="CustomShape 228"/>
          <p:cNvSpPr/>
          <p:nvPr/>
        </p:nvSpPr>
        <p:spPr>
          <a:xfrm>
            <a:off x="4882680" y="4711320"/>
            <a:ext cx="113400" cy="123480"/>
          </a:xfrm>
          <a:custGeom>
            <a:avLst/>
            <a:gdLst/>
            <a:ahLst/>
            <a:rect l="l" t="t" r="r" b="b"/>
            <a:pathLst>
              <a:path w="2291" h="2493">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style>
          <a:lnRef idx="0"/>
          <a:fillRef idx="0"/>
          <a:effectRef idx="0"/>
          <a:fontRef idx="minor"/>
        </p:style>
      </p:sp>
      <p:sp>
        <p:nvSpPr>
          <p:cNvPr id="882" name="CustomShape 229"/>
          <p:cNvSpPr/>
          <p:nvPr/>
        </p:nvSpPr>
        <p:spPr>
          <a:xfrm>
            <a:off x="4991760" y="4615920"/>
            <a:ext cx="36360" cy="43200"/>
          </a:xfrm>
          <a:custGeom>
            <a:avLst/>
            <a:gdLst/>
            <a:ahLst/>
            <a:rect l="l" t="t" r="r" b="b"/>
            <a:pathLst>
              <a:path w="741" h="876">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style>
          <a:lnRef idx="0"/>
          <a:fillRef idx="0"/>
          <a:effectRef idx="0"/>
          <a:fontRef idx="minor"/>
        </p:style>
      </p:sp>
      <p:sp>
        <p:nvSpPr>
          <p:cNvPr id="883" name="CustomShape 230"/>
          <p:cNvSpPr/>
          <p:nvPr/>
        </p:nvSpPr>
        <p:spPr>
          <a:xfrm>
            <a:off x="4912920" y="4433400"/>
            <a:ext cx="14760" cy="120240"/>
          </a:xfrm>
          <a:custGeom>
            <a:avLst/>
            <a:gdLst/>
            <a:ahLst/>
            <a:rect l="l" t="t" r="r" b="b"/>
            <a:pathLst>
              <a:path w="304" h="2425">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style>
          <a:lnRef idx="0"/>
          <a:fillRef idx="0"/>
          <a:effectRef idx="0"/>
          <a:fontRef idx="minor"/>
        </p:style>
      </p:sp>
      <p:sp>
        <p:nvSpPr>
          <p:cNvPr id="884" name="CustomShape 231"/>
          <p:cNvSpPr/>
          <p:nvPr/>
        </p:nvSpPr>
        <p:spPr>
          <a:xfrm>
            <a:off x="4938120" y="4569120"/>
            <a:ext cx="128520" cy="123480"/>
          </a:xfrm>
          <a:custGeom>
            <a:avLst/>
            <a:gdLst/>
            <a:ahLst/>
            <a:rect l="l" t="t" r="r" b="b"/>
            <a:pathLst>
              <a:path w="2594" h="2493">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style>
          <a:lnRef idx="0"/>
          <a:fillRef idx="0"/>
          <a:effectRef idx="0"/>
          <a:fontRef idx="minor"/>
        </p:style>
      </p:sp>
      <p:sp>
        <p:nvSpPr>
          <p:cNvPr id="885" name="CustomShape 232"/>
          <p:cNvSpPr/>
          <p:nvPr/>
        </p:nvSpPr>
        <p:spPr>
          <a:xfrm>
            <a:off x="5199120" y="4426920"/>
            <a:ext cx="125280" cy="135360"/>
          </a:xfrm>
          <a:custGeom>
            <a:avLst/>
            <a:gdLst/>
            <a:ahLst/>
            <a:rect l="l" t="t" r="r" b="b"/>
            <a:pathLst>
              <a:path w="2526" h="2728">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style>
          <a:lnRef idx="0"/>
          <a:fillRef idx="0"/>
          <a:effectRef idx="0"/>
          <a:fontRef idx="minor"/>
        </p:style>
      </p:sp>
      <p:sp>
        <p:nvSpPr>
          <p:cNvPr id="886" name="CustomShape 233"/>
          <p:cNvSpPr/>
          <p:nvPr/>
        </p:nvSpPr>
        <p:spPr>
          <a:xfrm>
            <a:off x="5083560" y="4570560"/>
            <a:ext cx="115200" cy="123480"/>
          </a:xfrm>
          <a:custGeom>
            <a:avLst/>
            <a:gdLst/>
            <a:ahLst/>
            <a:rect l="l" t="t" r="r" b="b"/>
            <a:pathLst>
              <a:path w="2325" h="2492">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style>
          <a:lnRef idx="0"/>
          <a:fillRef idx="0"/>
          <a:effectRef idx="0"/>
          <a:fontRef idx="minor"/>
        </p:style>
      </p:sp>
      <p:sp>
        <p:nvSpPr>
          <p:cNvPr id="887" name="CustomShape 234"/>
          <p:cNvSpPr/>
          <p:nvPr/>
        </p:nvSpPr>
        <p:spPr>
          <a:xfrm>
            <a:off x="5093640" y="4473720"/>
            <a:ext cx="45000" cy="36360"/>
          </a:xfrm>
          <a:custGeom>
            <a:avLst/>
            <a:gdLst/>
            <a:ahLst/>
            <a:rect l="l" t="t" r="r" b="b"/>
            <a:pathLst>
              <a:path w="910" h="742">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style>
          <a:lnRef idx="0"/>
          <a:fillRef idx="0"/>
          <a:effectRef idx="0"/>
          <a:fontRef idx="minor"/>
        </p:style>
      </p:sp>
      <p:sp>
        <p:nvSpPr>
          <p:cNvPr id="888" name="CustomShape 235"/>
          <p:cNvSpPr/>
          <p:nvPr/>
        </p:nvSpPr>
        <p:spPr>
          <a:xfrm>
            <a:off x="5055120" y="4428360"/>
            <a:ext cx="128520" cy="123480"/>
          </a:xfrm>
          <a:custGeom>
            <a:avLst/>
            <a:gdLst/>
            <a:ahLst/>
            <a:rect l="l" t="t" r="r" b="b"/>
            <a:pathLst>
              <a:path w="2594" h="2493">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style>
          <a:lnRef idx="0"/>
          <a:fillRef idx="0"/>
          <a:effectRef idx="0"/>
          <a:fontRef idx="minor"/>
        </p:style>
      </p:sp>
      <p:sp>
        <p:nvSpPr>
          <p:cNvPr id="889" name="CustomShape 236"/>
          <p:cNvSpPr/>
          <p:nvPr/>
        </p:nvSpPr>
        <p:spPr>
          <a:xfrm>
            <a:off x="5379840" y="4873680"/>
            <a:ext cx="45000" cy="29880"/>
          </a:xfrm>
          <a:custGeom>
            <a:avLst/>
            <a:gdLst/>
            <a:ahLst/>
            <a:rect l="l" t="t" r="r" b="b"/>
            <a:pathLst>
              <a:path w="910" h="607">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style>
          <a:lnRef idx="0"/>
          <a:fillRef idx="0"/>
          <a:effectRef idx="0"/>
          <a:fontRef idx="minor"/>
        </p:style>
      </p:sp>
      <p:sp>
        <p:nvSpPr>
          <p:cNvPr id="890" name="CustomShape 237"/>
          <p:cNvSpPr/>
          <p:nvPr/>
        </p:nvSpPr>
        <p:spPr>
          <a:xfrm>
            <a:off x="5518800" y="4353120"/>
            <a:ext cx="56520" cy="39960"/>
          </a:xfrm>
          <a:custGeom>
            <a:avLst/>
            <a:gdLst/>
            <a:ahLst/>
            <a:rect l="l" t="t" r="r" b="b"/>
            <a:pathLst>
              <a:path w="1146" h="809">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style>
          <a:lnRef idx="0"/>
          <a:fillRef idx="0"/>
          <a:effectRef idx="0"/>
          <a:fontRef idx="minor"/>
        </p:style>
      </p:sp>
      <p:sp>
        <p:nvSpPr>
          <p:cNvPr id="891" name="CustomShape 238"/>
          <p:cNvSpPr/>
          <p:nvPr/>
        </p:nvSpPr>
        <p:spPr>
          <a:xfrm>
            <a:off x="5297760" y="4704480"/>
            <a:ext cx="309240" cy="138600"/>
          </a:xfrm>
          <a:custGeom>
            <a:avLst/>
            <a:gdLst/>
            <a:ahLst/>
            <a:rect l="l" t="t" r="r" b="b"/>
            <a:pathLst>
              <a:path w="6230" h="2796">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style>
          <a:lnRef idx="0"/>
          <a:fillRef idx="0"/>
          <a:effectRef idx="0"/>
          <a:fontRef idx="minor"/>
        </p:style>
      </p:sp>
      <p:sp>
        <p:nvSpPr>
          <p:cNvPr id="892" name="CustomShape 239"/>
          <p:cNvSpPr/>
          <p:nvPr/>
        </p:nvSpPr>
        <p:spPr>
          <a:xfrm>
            <a:off x="4911480" y="4736520"/>
            <a:ext cx="45000" cy="26640"/>
          </a:xfrm>
          <a:custGeom>
            <a:avLst/>
            <a:gdLst/>
            <a:ahLst/>
            <a:rect l="l" t="t" r="r" b="b"/>
            <a:pathLst>
              <a:path w="910" h="54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style>
          <a:lnRef idx="0"/>
          <a:fillRef idx="0"/>
          <a:effectRef idx="0"/>
          <a:fontRef idx="minor"/>
        </p:style>
      </p:sp>
      <p:sp>
        <p:nvSpPr>
          <p:cNvPr id="893" name="CustomShape 240"/>
          <p:cNvSpPr/>
          <p:nvPr/>
        </p:nvSpPr>
        <p:spPr>
          <a:xfrm>
            <a:off x="5480280" y="4920480"/>
            <a:ext cx="126720" cy="81720"/>
          </a:xfrm>
          <a:custGeom>
            <a:avLst/>
            <a:gdLst/>
            <a:ahLst/>
            <a:rect l="l" t="t" r="r" b="b"/>
            <a:pathLst>
              <a:path w="2560" h="165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style>
          <a:lnRef idx="0"/>
          <a:fillRef idx="0"/>
          <a:effectRef idx="0"/>
          <a:fontRef idx="minor"/>
        </p:style>
      </p:sp>
      <p:sp>
        <p:nvSpPr>
          <p:cNvPr id="894" name="CustomShape 241"/>
          <p:cNvSpPr/>
          <p:nvPr/>
        </p:nvSpPr>
        <p:spPr>
          <a:xfrm>
            <a:off x="5336280" y="4851720"/>
            <a:ext cx="123480" cy="148680"/>
          </a:xfrm>
          <a:custGeom>
            <a:avLst/>
            <a:gdLst/>
            <a:ahLst/>
            <a:rect l="l" t="t" r="r" b="b"/>
            <a:pathLst>
              <a:path w="2493" h="2998">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style>
          <a:lnRef idx="0"/>
          <a:fillRef idx="0"/>
          <a:effectRef idx="0"/>
          <a:fontRef idx="minor"/>
        </p:style>
      </p:sp>
      <p:sp>
        <p:nvSpPr>
          <p:cNvPr id="895" name="CustomShape 242"/>
          <p:cNvSpPr/>
          <p:nvPr/>
        </p:nvSpPr>
        <p:spPr>
          <a:xfrm>
            <a:off x="5477040" y="4932000"/>
            <a:ext cx="7920" cy="69840"/>
          </a:xfrm>
          <a:custGeom>
            <a:avLst/>
            <a:gdLst/>
            <a:ahLst/>
            <a:rect l="l" t="t" r="r" b="b"/>
            <a:pathLst>
              <a:path w="170" h="1415">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style>
          <a:lnRef idx="0"/>
          <a:fillRef idx="0"/>
          <a:effectRef idx="0"/>
          <a:fontRef idx="minor"/>
        </p:style>
      </p:sp>
      <p:sp>
        <p:nvSpPr>
          <p:cNvPr id="896" name="CustomShape 243"/>
          <p:cNvSpPr/>
          <p:nvPr/>
        </p:nvSpPr>
        <p:spPr>
          <a:xfrm>
            <a:off x="5527080" y="4942080"/>
            <a:ext cx="28080" cy="38160"/>
          </a:xfrm>
          <a:custGeom>
            <a:avLst/>
            <a:gdLst/>
            <a:ahLst/>
            <a:rect l="l" t="t" r="r" b="b"/>
            <a:pathLst>
              <a:path w="574" h="776">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style>
          <a:lnRef idx="0"/>
          <a:fillRef idx="0"/>
          <a:effectRef idx="0"/>
          <a:fontRef idx="minor"/>
        </p:style>
      </p:sp>
      <p:sp>
        <p:nvSpPr>
          <p:cNvPr id="897" name="CustomShape 244"/>
          <p:cNvSpPr/>
          <p:nvPr/>
        </p:nvSpPr>
        <p:spPr>
          <a:xfrm>
            <a:off x="5532120" y="4500360"/>
            <a:ext cx="55080" cy="45000"/>
          </a:xfrm>
          <a:custGeom>
            <a:avLst/>
            <a:gdLst/>
            <a:ahLst/>
            <a:rect l="l" t="t" r="r" b="b"/>
            <a:pathLst>
              <a:path w="1113" h="910">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style>
          <a:lnRef idx="0"/>
          <a:fillRef idx="0"/>
          <a:effectRef idx="0"/>
          <a:fontRef idx="minor"/>
        </p:style>
      </p:sp>
      <p:sp>
        <p:nvSpPr>
          <p:cNvPr id="898" name="CustomShape 245"/>
          <p:cNvSpPr/>
          <p:nvPr/>
        </p:nvSpPr>
        <p:spPr>
          <a:xfrm>
            <a:off x="5401800" y="4289400"/>
            <a:ext cx="202320" cy="125280"/>
          </a:xfrm>
          <a:custGeom>
            <a:avLst/>
            <a:gdLst/>
            <a:ahLst/>
            <a:rect l="l" t="t" r="r" b="b"/>
            <a:pathLst>
              <a:path w="4075" h="2526">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style>
          <a:lnRef idx="0"/>
          <a:fillRef idx="0"/>
          <a:effectRef idx="0"/>
          <a:fontRef idx="minor"/>
        </p:style>
      </p:sp>
      <p:sp>
        <p:nvSpPr>
          <p:cNvPr id="899" name="CustomShape 246"/>
          <p:cNvSpPr/>
          <p:nvPr/>
        </p:nvSpPr>
        <p:spPr>
          <a:xfrm>
            <a:off x="5480280" y="4430160"/>
            <a:ext cx="131760" cy="262440"/>
          </a:xfrm>
          <a:custGeom>
            <a:avLst/>
            <a:gdLst/>
            <a:ahLst/>
            <a:rect l="l" t="t" r="r" b="b"/>
            <a:pathLst>
              <a:path w="2661" h="5287">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style>
          <a:lnRef idx="0"/>
          <a:fillRef idx="0"/>
          <a:effectRef idx="0"/>
          <a:fontRef idx="minor"/>
        </p:style>
      </p:sp>
      <p:sp>
        <p:nvSpPr>
          <p:cNvPr id="900" name="CustomShape 247"/>
          <p:cNvSpPr/>
          <p:nvPr/>
        </p:nvSpPr>
        <p:spPr>
          <a:xfrm>
            <a:off x="5384880" y="4947120"/>
            <a:ext cx="41400" cy="24840"/>
          </a:xfrm>
          <a:custGeom>
            <a:avLst/>
            <a:gdLst/>
            <a:ahLst/>
            <a:rect l="l" t="t" r="r" b="b"/>
            <a:pathLst>
              <a:path w="842" h="506">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style>
          <a:lnRef idx="0"/>
          <a:fillRef idx="0"/>
          <a:effectRef idx="0"/>
          <a:fontRef idx="minor"/>
        </p:style>
      </p:sp>
      <p:sp>
        <p:nvSpPr>
          <p:cNvPr id="901" name="CustomShape 248"/>
          <p:cNvSpPr/>
          <p:nvPr/>
        </p:nvSpPr>
        <p:spPr>
          <a:xfrm>
            <a:off x="3575880" y="4492080"/>
            <a:ext cx="56520" cy="46440"/>
          </a:xfrm>
          <a:custGeom>
            <a:avLst/>
            <a:gdLst/>
            <a:ahLst/>
            <a:rect l="l" t="t" r="r" b="b"/>
            <a:pathLst>
              <a:path w="1145" h="943">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style>
          <a:lnRef idx="0"/>
          <a:fillRef idx="0"/>
          <a:effectRef idx="0"/>
          <a:fontRef idx="minor"/>
        </p:style>
      </p:sp>
      <p:sp>
        <p:nvSpPr>
          <p:cNvPr id="902" name="CustomShape 249"/>
          <p:cNvSpPr/>
          <p:nvPr/>
        </p:nvSpPr>
        <p:spPr>
          <a:xfrm>
            <a:off x="5159160" y="4708080"/>
            <a:ext cx="125280" cy="135360"/>
          </a:xfrm>
          <a:custGeom>
            <a:avLst/>
            <a:gdLst/>
            <a:ahLst/>
            <a:rect l="l" t="t" r="r" b="b"/>
            <a:pathLst>
              <a:path w="2526" h="2728">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style>
          <a:lnRef idx="0"/>
          <a:fillRef idx="0"/>
          <a:effectRef idx="0"/>
          <a:fontRef idx="minor"/>
        </p:style>
      </p:sp>
      <p:sp>
        <p:nvSpPr>
          <p:cNvPr id="903" name="CustomShape 250"/>
          <p:cNvSpPr/>
          <p:nvPr/>
        </p:nvSpPr>
        <p:spPr>
          <a:xfrm>
            <a:off x="3686040" y="4848480"/>
            <a:ext cx="125280" cy="155160"/>
          </a:xfrm>
          <a:custGeom>
            <a:avLst/>
            <a:gdLst/>
            <a:ahLst/>
            <a:rect l="l" t="t" r="r" b="b"/>
            <a:pathLst>
              <a:path w="2526" h="3132">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style>
          <a:lnRef idx="0"/>
          <a:fillRef idx="0"/>
          <a:effectRef idx="0"/>
          <a:fontRef idx="minor"/>
        </p:style>
      </p:sp>
      <p:sp>
        <p:nvSpPr>
          <p:cNvPr id="904" name="CustomShape 251"/>
          <p:cNvSpPr/>
          <p:nvPr/>
        </p:nvSpPr>
        <p:spPr>
          <a:xfrm>
            <a:off x="3542400" y="4426920"/>
            <a:ext cx="205560" cy="130320"/>
          </a:xfrm>
          <a:custGeom>
            <a:avLst/>
            <a:gdLst/>
            <a:ahLst/>
            <a:rect l="l" t="t" r="r" b="b"/>
            <a:pathLst>
              <a:path w="4142" h="2627">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style>
          <a:lnRef idx="0"/>
          <a:fillRef idx="0"/>
          <a:effectRef idx="0"/>
          <a:fontRef idx="minor"/>
        </p:style>
      </p:sp>
      <p:sp>
        <p:nvSpPr>
          <p:cNvPr id="905" name="CustomShape 252"/>
          <p:cNvSpPr/>
          <p:nvPr/>
        </p:nvSpPr>
        <p:spPr>
          <a:xfrm>
            <a:off x="3548880" y="4195800"/>
            <a:ext cx="131760" cy="79920"/>
          </a:xfrm>
          <a:custGeom>
            <a:avLst/>
            <a:gdLst/>
            <a:ahLst/>
            <a:rect l="l" t="t" r="r" b="b"/>
            <a:pathLst>
              <a:path w="2661" h="1617">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style>
          <a:lnRef idx="0"/>
          <a:fillRef idx="0"/>
          <a:effectRef idx="0"/>
          <a:fontRef idx="minor"/>
        </p:style>
      </p:sp>
      <p:sp>
        <p:nvSpPr>
          <p:cNvPr id="906" name="CustomShape 253"/>
          <p:cNvSpPr/>
          <p:nvPr/>
        </p:nvSpPr>
        <p:spPr>
          <a:xfrm>
            <a:off x="3542400" y="4850280"/>
            <a:ext cx="128520" cy="143640"/>
          </a:xfrm>
          <a:custGeom>
            <a:avLst/>
            <a:gdLst/>
            <a:ahLst/>
            <a:rect l="l" t="t" r="r" b="b"/>
            <a:pathLst>
              <a:path w="2594" h="2896">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style>
          <a:lnRef idx="0"/>
          <a:fillRef idx="0"/>
          <a:effectRef idx="0"/>
          <a:fontRef idx="minor"/>
        </p:style>
      </p:sp>
      <p:sp>
        <p:nvSpPr>
          <p:cNvPr id="907" name="CustomShape 254"/>
          <p:cNvSpPr/>
          <p:nvPr/>
        </p:nvSpPr>
        <p:spPr>
          <a:xfrm>
            <a:off x="4867920" y="4850280"/>
            <a:ext cx="160200" cy="143640"/>
          </a:xfrm>
          <a:custGeom>
            <a:avLst/>
            <a:gdLst/>
            <a:ahLst/>
            <a:rect l="l" t="t" r="r" b="b"/>
            <a:pathLst>
              <a:path w="3233" h="2896">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style>
          <a:lnRef idx="0"/>
          <a:fillRef idx="0"/>
          <a:effectRef idx="0"/>
          <a:fontRef idx="minor"/>
        </p:style>
      </p:sp>
      <p:sp>
        <p:nvSpPr>
          <p:cNvPr id="908" name="CustomShape 255"/>
          <p:cNvSpPr/>
          <p:nvPr/>
        </p:nvSpPr>
        <p:spPr>
          <a:xfrm>
            <a:off x="5045040" y="4850280"/>
            <a:ext cx="130320" cy="150480"/>
          </a:xfrm>
          <a:custGeom>
            <a:avLst/>
            <a:gdLst/>
            <a:ahLst/>
            <a:rect l="l" t="t" r="r" b="b"/>
            <a:pathLst>
              <a:path w="2627" h="3031">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style>
          <a:lnRef idx="0"/>
          <a:fillRef idx="0"/>
          <a:effectRef idx="0"/>
          <a:fontRef idx="minor"/>
        </p:style>
      </p:sp>
      <p:sp>
        <p:nvSpPr>
          <p:cNvPr id="909" name="CustomShape 256"/>
          <p:cNvSpPr/>
          <p:nvPr/>
        </p:nvSpPr>
        <p:spPr>
          <a:xfrm>
            <a:off x="4154760" y="4850280"/>
            <a:ext cx="697680" cy="155160"/>
          </a:xfrm>
          <a:custGeom>
            <a:avLst/>
            <a:gdLst/>
            <a:ahLst/>
            <a:rect l="l" t="t" r="r" b="b"/>
            <a:pathLst>
              <a:path w="14040" h="3132">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style>
          <a:lnRef idx="0"/>
          <a:fillRef idx="0"/>
          <a:effectRef idx="0"/>
          <a:fontRef idx="minor"/>
        </p:style>
      </p:sp>
      <p:sp>
        <p:nvSpPr>
          <p:cNvPr id="910" name="CustomShape 257"/>
          <p:cNvSpPr/>
          <p:nvPr/>
        </p:nvSpPr>
        <p:spPr>
          <a:xfrm>
            <a:off x="3975840" y="4845240"/>
            <a:ext cx="168840" cy="156960"/>
          </a:xfrm>
          <a:custGeom>
            <a:avLst/>
            <a:gdLst/>
            <a:ahLst/>
            <a:rect l="l" t="t" r="r" b="b"/>
            <a:pathLst>
              <a:path w="3402" h="3165">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style>
          <a:lnRef idx="0"/>
          <a:fillRef idx="0"/>
          <a:effectRef idx="0"/>
          <a:fontRef idx="minor"/>
        </p:style>
      </p:sp>
      <p:sp>
        <p:nvSpPr>
          <p:cNvPr id="911" name="PlaceHolder 258"/>
          <p:cNvSpPr>
            <a:spLocks noGrp="1"/>
          </p:cNvSpPr>
          <p:nvPr>
            <p:ph type="title"/>
          </p:nvPr>
        </p:nvSpPr>
        <p:spPr>
          <a:xfrm>
            <a:off x="1557720" y="1411920"/>
            <a:ext cx="6027840" cy="1159560"/>
          </a:xfrm>
          <a:prstGeom prst="rect">
            <a:avLst/>
          </a:prstGeom>
        </p:spPr>
        <p:txBody>
          <a:bodyPr tIns="91440" bIns="91440" anchor="b"/>
          <a:p>
            <a:r>
              <a:rPr b="0" lang="es-MX" sz="5200" spc="-1" strike="noStrike">
                <a:solidFill>
                  <a:srgbClr val="000000"/>
                </a:solidFill>
                <a:uFill>
                  <a:solidFill>
                    <a:srgbClr val="ffffff"/>
                  </a:solidFill>
                </a:uFill>
                <a:latin typeface="Arial"/>
              </a:rPr>
              <a:t>Pulse para editar el formato del texto de título</a:t>
            </a:r>
            <a:endParaRPr b="0" lang="es-MX" sz="5200" spc="-1" strike="noStrike">
              <a:solidFill>
                <a:srgbClr val="000000"/>
              </a:solidFill>
              <a:uFill>
                <a:solidFill>
                  <a:srgbClr val="ffffff"/>
                </a:solidFill>
              </a:uFill>
              <a:latin typeface="Arial"/>
            </a:endParaRPr>
          </a:p>
        </p:txBody>
      </p:sp>
      <p:sp>
        <p:nvSpPr>
          <p:cNvPr id="912" name="PlaceHolder 259"/>
          <p:cNvSpPr>
            <a:spLocks noGrp="1"/>
          </p:cNvSpPr>
          <p:nvPr>
            <p:ph type="sldNum"/>
          </p:nvPr>
        </p:nvSpPr>
        <p:spPr>
          <a:xfrm>
            <a:off x="8749080" y="0"/>
            <a:ext cx="394560" cy="321120"/>
          </a:xfrm>
          <a:prstGeom prst="rect">
            <a:avLst/>
          </a:prstGeom>
        </p:spPr>
        <p:txBody>
          <a:bodyPr tIns="91440" bIns="91440"/>
          <a:p>
            <a:pPr algn="r">
              <a:lnSpc>
                <a:spcPct val="100000"/>
              </a:lnSpc>
            </a:pPr>
            <a:fld id="{ED222DD9-153F-4EB0-BC31-D2ECE9CFC4B6}" type="slidenum">
              <a:rPr b="0" lang="es-MX" sz="1200" spc="-1" strike="noStrike">
                <a:solidFill>
                  <a:srgbClr val="ffffff"/>
                </a:solidFill>
                <a:uFill>
                  <a:solidFill>
                    <a:srgbClr val="ffffff"/>
                  </a:solidFill>
                </a:uFill>
                <a:latin typeface="Amatic SC"/>
                <a:ea typeface="Amatic SC"/>
              </a:rPr>
              <a:t>&lt;número&gt;</a:t>
            </a:fld>
            <a:endParaRPr b="0" lang="es-MX" sz="1200" spc="-1" strike="noStrike">
              <a:solidFill>
                <a:srgbClr val="000000"/>
              </a:solidFill>
              <a:uFill>
                <a:solidFill>
                  <a:srgbClr val="ffffff"/>
                </a:solidFill>
              </a:uFill>
              <a:latin typeface="Times New Roman"/>
            </a:endParaRPr>
          </a:p>
        </p:txBody>
      </p:sp>
      <p:sp>
        <p:nvSpPr>
          <p:cNvPr id="913" name="PlaceHolder 26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1400" spc="-1" strike="noStrike">
                <a:solidFill>
                  <a:srgbClr val="000000"/>
                </a:solidFill>
                <a:uFill>
                  <a:solidFill>
                    <a:srgbClr val="ffffff"/>
                  </a:solidFill>
                </a:uFill>
                <a:latin typeface="Arial"/>
              </a:rPr>
              <a:t>Pulse para editar el formato de esquema del texto</a:t>
            </a:r>
            <a:endParaRPr b="0" lang="es-MX" sz="14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MX" sz="1400" spc="-1" strike="noStrike">
                <a:solidFill>
                  <a:srgbClr val="000000"/>
                </a:solidFill>
                <a:uFill>
                  <a:solidFill>
                    <a:srgbClr val="ffffff"/>
                  </a:solidFill>
                </a:uFill>
                <a:latin typeface="Arial"/>
              </a:rPr>
              <a:t>Segundo nivel del esquema</a:t>
            </a:r>
            <a:endParaRPr b="0" lang="es-MX" sz="14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s-MX" sz="1400" spc="-1" strike="noStrike">
                <a:solidFill>
                  <a:srgbClr val="000000"/>
                </a:solidFill>
                <a:uFill>
                  <a:solidFill>
                    <a:srgbClr val="ffffff"/>
                  </a:solidFill>
                </a:uFill>
                <a:latin typeface="Arial"/>
              </a:rPr>
              <a:t>Tercer nivel del esquema</a:t>
            </a:r>
            <a:endParaRPr b="0" lang="es-MX" sz="1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s-MX" sz="1400" spc="-1" strike="noStrike">
                <a:solidFill>
                  <a:srgbClr val="000000"/>
                </a:solidFill>
                <a:uFill>
                  <a:solidFill>
                    <a:srgbClr val="ffffff"/>
                  </a:solidFill>
                </a:uFill>
                <a:latin typeface="Arial"/>
              </a:rPr>
              <a:t>Cuarto nivel del esquema</a:t>
            </a:r>
            <a:endParaRPr b="0" lang="es-MX" sz="14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s-MX" sz="2000" spc="-1" strike="noStrike">
                <a:solidFill>
                  <a:srgbClr val="000000"/>
                </a:solidFill>
                <a:uFill>
                  <a:solidFill>
                    <a:srgbClr val="ffffff"/>
                  </a:solidFill>
                </a:uFill>
                <a:latin typeface="Arial"/>
              </a:rPr>
              <a:t>Quinto nivel del esquema</a:t>
            </a:r>
            <a:endParaRPr b="0" lang="es-MX"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s-MX" sz="2000" spc="-1" strike="noStrike">
                <a:solidFill>
                  <a:srgbClr val="000000"/>
                </a:solidFill>
                <a:uFill>
                  <a:solidFill>
                    <a:srgbClr val="ffffff"/>
                  </a:solidFill>
                </a:uFill>
                <a:latin typeface="Arial"/>
              </a:rPr>
              <a:t>Sexto nivel del esquema</a:t>
            </a:r>
            <a:endParaRPr b="0" lang="es-MX"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s-MX" sz="2000" spc="-1" strike="noStrike">
                <a:solidFill>
                  <a:srgbClr val="000000"/>
                </a:solidFill>
                <a:uFill>
                  <a:solidFill>
                    <a:srgbClr val="ffffff"/>
                  </a:solidFill>
                </a:uFill>
                <a:latin typeface="Arial"/>
              </a:rPr>
              <a:t>Séptimo nivel del esquema</a:t>
            </a:r>
            <a:endParaRPr b="0" lang="es-MX"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5d4b"/>
        </a:solidFill>
      </p:bgPr>
    </p:bg>
    <p:spTree>
      <p:nvGrpSpPr>
        <p:cNvPr id="1" name=""/>
        <p:cNvGrpSpPr/>
        <p:nvPr/>
      </p:nvGrpSpPr>
      <p:grpSpPr>
        <a:xfrm>
          <a:off x="0" y="0"/>
          <a:ext cx="0" cy="0"/>
          <a:chOff x="0" y="0"/>
          <a:chExt cx="0" cy="0"/>
        </a:xfrm>
      </p:grpSpPr>
      <p:sp>
        <p:nvSpPr>
          <p:cNvPr id="948" name="CustomShape 1"/>
          <p:cNvSpPr/>
          <p:nvPr/>
        </p:nvSpPr>
        <p:spPr>
          <a:xfrm>
            <a:off x="0" y="1522080"/>
            <a:ext cx="698400" cy="1537560"/>
          </a:xfrm>
          <a:custGeom>
            <a:avLst/>
            <a:gdLst/>
            <a:ahLst/>
            <a:rect l="l" t="t" r="r" b="b"/>
            <a:pathLst>
              <a:path w="14040" h="30908">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style>
          <a:lnRef idx="0"/>
          <a:fillRef idx="0"/>
          <a:effectRef idx="0"/>
          <a:fontRef idx="minor"/>
        </p:style>
      </p:sp>
      <p:sp>
        <p:nvSpPr>
          <p:cNvPr id="949" name="CustomShape 2"/>
          <p:cNvSpPr/>
          <p:nvPr/>
        </p:nvSpPr>
        <p:spPr>
          <a:xfrm>
            <a:off x="210960" y="1510200"/>
            <a:ext cx="19800" cy="23040"/>
          </a:xfrm>
          <a:custGeom>
            <a:avLst/>
            <a:gdLst/>
            <a:ahLst/>
            <a:rect l="l" t="t" r="r" b="b"/>
            <a:pathLst>
              <a:path w="405" h="473">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style>
          <a:lnRef idx="0"/>
          <a:fillRef idx="0"/>
          <a:effectRef idx="0"/>
          <a:fontRef idx="minor"/>
        </p:style>
      </p:sp>
      <p:sp>
        <p:nvSpPr>
          <p:cNvPr id="950" name="CustomShape 3"/>
          <p:cNvSpPr/>
          <p:nvPr/>
        </p:nvSpPr>
        <p:spPr>
          <a:xfrm>
            <a:off x="0" y="1362960"/>
            <a:ext cx="830520" cy="1847520"/>
          </a:xfrm>
          <a:custGeom>
            <a:avLst/>
            <a:gdLst/>
            <a:ahLst/>
            <a:rect l="l" t="t" r="r" b="b"/>
            <a:pathLst>
              <a:path w="16700" h="37137">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style>
          <a:lnRef idx="0"/>
          <a:fillRef idx="0"/>
          <a:effectRef idx="0"/>
          <a:fontRef idx="minor"/>
        </p:style>
      </p:sp>
      <p:sp>
        <p:nvSpPr>
          <p:cNvPr id="951" name="CustomShape 4"/>
          <p:cNvSpPr/>
          <p:nvPr/>
        </p:nvSpPr>
        <p:spPr>
          <a:xfrm>
            <a:off x="7570080" y="187560"/>
            <a:ext cx="830520" cy="847440"/>
          </a:xfrm>
          <a:custGeom>
            <a:avLst/>
            <a:gdLst/>
            <a:ahLst/>
            <a:rect l="l" t="t" r="r" b="b"/>
            <a:pathLst>
              <a:path w="16700" h="17037">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style>
          <a:lnRef idx="0"/>
          <a:fillRef idx="0"/>
          <a:effectRef idx="0"/>
          <a:fontRef idx="minor"/>
        </p:style>
      </p:sp>
      <p:sp>
        <p:nvSpPr>
          <p:cNvPr id="952" name="CustomShape 5"/>
          <p:cNvSpPr/>
          <p:nvPr/>
        </p:nvSpPr>
        <p:spPr>
          <a:xfrm>
            <a:off x="1437480" y="65160"/>
            <a:ext cx="386640" cy="314640"/>
          </a:xfrm>
          <a:custGeom>
            <a:avLst/>
            <a:gdLst/>
            <a:ahLst/>
            <a:rect l="l" t="t" r="r" b="b"/>
            <a:pathLst>
              <a:path w="7779" h="633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style>
          <a:lnRef idx="0"/>
          <a:fillRef idx="0"/>
          <a:effectRef idx="0"/>
          <a:fontRef idx="minor"/>
        </p:style>
      </p:sp>
      <p:sp>
        <p:nvSpPr>
          <p:cNvPr id="953" name="CustomShape 6"/>
          <p:cNvSpPr/>
          <p:nvPr/>
        </p:nvSpPr>
        <p:spPr>
          <a:xfrm>
            <a:off x="1390320" y="0"/>
            <a:ext cx="954720" cy="405000"/>
          </a:xfrm>
          <a:custGeom>
            <a:avLst/>
            <a:gdLst/>
            <a:ahLst/>
            <a:rect l="l" t="t" r="r" b="b"/>
            <a:pathLst>
              <a:path w="19191" h="8148">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style>
          <a:lnRef idx="0"/>
          <a:fillRef idx="0"/>
          <a:effectRef idx="0"/>
          <a:fontRef idx="minor"/>
        </p:style>
      </p:sp>
      <p:sp>
        <p:nvSpPr>
          <p:cNvPr id="954" name="CustomShape 7"/>
          <p:cNvSpPr/>
          <p:nvPr/>
        </p:nvSpPr>
        <p:spPr>
          <a:xfrm>
            <a:off x="1904760" y="0"/>
            <a:ext cx="394920" cy="271080"/>
          </a:xfrm>
          <a:custGeom>
            <a:avLst/>
            <a:gdLst/>
            <a:ahLst/>
            <a:rect l="l" t="t" r="r" b="b"/>
            <a:pathLst>
              <a:path w="7946" h="5455">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style>
          <a:lnRef idx="0"/>
          <a:fillRef idx="0"/>
          <a:effectRef idx="0"/>
          <a:fontRef idx="minor"/>
        </p:style>
      </p:sp>
      <p:sp>
        <p:nvSpPr>
          <p:cNvPr id="955" name="CustomShape 8"/>
          <p:cNvSpPr/>
          <p:nvPr/>
        </p:nvSpPr>
        <p:spPr>
          <a:xfrm>
            <a:off x="2603160" y="155880"/>
            <a:ext cx="389880" cy="172080"/>
          </a:xfrm>
          <a:custGeom>
            <a:avLst/>
            <a:gdLst/>
            <a:ahLst/>
            <a:rect l="l" t="t" r="r" b="b"/>
            <a:pathLst>
              <a:path w="7846" h="3468">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style>
          <a:lnRef idx="0"/>
          <a:fillRef idx="0"/>
          <a:effectRef idx="0"/>
          <a:fontRef idx="minor"/>
        </p:style>
      </p:sp>
      <p:sp>
        <p:nvSpPr>
          <p:cNvPr id="956" name="CustomShape 9"/>
          <p:cNvSpPr/>
          <p:nvPr/>
        </p:nvSpPr>
        <p:spPr>
          <a:xfrm>
            <a:off x="2640240" y="204480"/>
            <a:ext cx="28080" cy="12960"/>
          </a:xfrm>
          <a:custGeom>
            <a:avLst/>
            <a:gdLst/>
            <a:ahLst/>
            <a:rect l="l" t="t" r="r" b="b"/>
            <a:pathLst>
              <a:path w="573" h="27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style>
          <a:lnRef idx="0"/>
          <a:fillRef idx="0"/>
          <a:effectRef idx="0"/>
          <a:fontRef idx="minor"/>
        </p:style>
      </p:sp>
      <p:sp>
        <p:nvSpPr>
          <p:cNvPr id="957" name="CustomShape 10"/>
          <p:cNvSpPr/>
          <p:nvPr/>
        </p:nvSpPr>
        <p:spPr>
          <a:xfrm>
            <a:off x="2919960" y="202680"/>
            <a:ext cx="14760" cy="76680"/>
          </a:xfrm>
          <a:custGeom>
            <a:avLst/>
            <a:gdLst/>
            <a:ahLst/>
            <a:rect l="l" t="t" r="r" b="b"/>
            <a:pathLst>
              <a:path w="304" h="155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style>
          <a:lnRef idx="0"/>
          <a:fillRef idx="0"/>
          <a:effectRef idx="0"/>
          <a:fontRef idx="minor"/>
        </p:style>
      </p:sp>
      <p:sp>
        <p:nvSpPr>
          <p:cNvPr id="958" name="CustomShape 11"/>
          <p:cNvSpPr/>
          <p:nvPr/>
        </p:nvSpPr>
        <p:spPr>
          <a:xfrm>
            <a:off x="2898360" y="217800"/>
            <a:ext cx="11520" cy="41760"/>
          </a:xfrm>
          <a:custGeom>
            <a:avLst/>
            <a:gdLst/>
            <a:ahLst/>
            <a:rect l="l" t="t" r="r" b="b"/>
            <a:pathLst>
              <a:path w="236" h="843">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style>
          <a:lnRef idx="0"/>
          <a:fillRef idx="0"/>
          <a:effectRef idx="0"/>
          <a:fontRef idx="minor"/>
        </p:style>
      </p:sp>
      <p:sp>
        <p:nvSpPr>
          <p:cNvPr id="959" name="CustomShape 12"/>
          <p:cNvSpPr/>
          <p:nvPr/>
        </p:nvSpPr>
        <p:spPr>
          <a:xfrm>
            <a:off x="2427480" y="92160"/>
            <a:ext cx="173880" cy="150480"/>
          </a:xfrm>
          <a:custGeom>
            <a:avLst/>
            <a:gdLst/>
            <a:ahLst/>
            <a:rect l="l" t="t" r="r" b="b"/>
            <a:pathLst>
              <a:path w="3503" h="3031">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style>
          <a:lnRef idx="0"/>
          <a:fillRef idx="0"/>
          <a:effectRef idx="0"/>
          <a:fontRef idx="minor"/>
        </p:style>
      </p:sp>
      <p:sp>
        <p:nvSpPr>
          <p:cNvPr id="960" name="CustomShape 13"/>
          <p:cNvSpPr/>
          <p:nvPr/>
        </p:nvSpPr>
        <p:spPr>
          <a:xfrm>
            <a:off x="2638440" y="227880"/>
            <a:ext cx="28080" cy="14760"/>
          </a:xfrm>
          <a:custGeom>
            <a:avLst/>
            <a:gdLst/>
            <a:ahLst/>
            <a:rect l="l" t="t" r="r" b="b"/>
            <a:pathLst>
              <a:path w="574" h="30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style>
          <a:lnRef idx="0"/>
          <a:fillRef idx="0"/>
          <a:effectRef idx="0"/>
          <a:fontRef idx="minor"/>
        </p:style>
      </p:sp>
      <p:sp>
        <p:nvSpPr>
          <p:cNvPr id="961" name="CustomShape 14"/>
          <p:cNvSpPr/>
          <p:nvPr/>
        </p:nvSpPr>
        <p:spPr>
          <a:xfrm>
            <a:off x="9055080" y="1999440"/>
            <a:ext cx="88560" cy="36720"/>
          </a:xfrm>
          <a:custGeom>
            <a:avLst/>
            <a:gdLst/>
            <a:ahLst/>
            <a:rect l="l" t="t" r="r" b="b"/>
            <a:pathLst>
              <a:path w="1786" h="742">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style>
          <a:lnRef idx="0"/>
          <a:fillRef idx="0"/>
          <a:effectRef idx="0"/>
          <a:fontRef idx="minor"/>
        </p:style>
      </p:sp>
      <p:sp>
        <p:nvSpPr>
          <p:cNvPr id="962" name="CustomShape 15"/>
          <p:cNvSpPr/>
          <p:nvPr/>
        </p:nvSpPr>
        <p:spPr>
          <a:xfrm>
            <a:off x="9007920" y="1875600"/>
            <a:ext cx="135360" cy="48240"/>
          </a:xfrm>
          <a:custGeom>
            <a:avLst/>
            <a:gdLst/>
            <a:ahLst/>
            <a:rect l="l" t="t" r="r" b="b"/>
            <a:pathLst>
              <a:path w="2728" h="977">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style>
          <a:lnRef idx="0"/>
          <a:fillRef idx="0"/>
          <a:effectRef idx="0"/>
          <a:fontRef idx="minor"/>
        </p:style>
      </p:sp>
      <p:sp>
        <p:nvSpPr>
          <p:cNvPr id="963" name="CustomShape 16"/>
          <p:cNvSpPr/>
          <p:nvPr/>
        </p:nvSpPr>
        <p:spPr>
          <a:xfrm>
            <a:off x="9028080" y="1915920"/>
            <a:ext cx="115200" cy="43200"/>
          </a:xfrm>
          <a:custGeom>
            <a:avLst/>
            <a:gdLst/>
            <a:ahLst/>
            <a:rect l="l" t="t" r="r" b="b"/>
            <a:pathLst>
              <a:path w="2324" h="876">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style>
          <a:lnRef idx="0"/>
          <a:fillRef idx="0"/>
          <a:effectRef idx="0"/>
          <a:fontRef idx="minor"/>
        </p:style>
      </p:sp>
      <p:sp>
        <p:nvSpPr>
          <p:cNvPr id="964" name="CustomShape 17"/>
          <p:cNvSpPr/>
          <p:nvPr/>
        </p:nvSpPr>
        <p:spPr>
          <a:xfrm>
            <a:off x="9074880" y="2076480"/>
            <a:ext cx="68400" cy="31320"/>
          </a:xfrm>
          <a:custGeom>
            <a:avLst/>
            <a:gdLst/>
            <a:ahLst/>
            <a:rect l="l" t="t" r="r" b="b"/>
            <a:pathLst>
              <a:path w="1382" h="64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style>
          <a:lnRef idx="0"/>
          <a:fillRef idx="0"/>
          <a:effectRef idx="0"/>
          <a:fontRef idx="minor"/>
        </p:style>
      </p:sp>
      <p:sp>
        <p:nvSpPr>
          <p:cNvPr id="965" name="CustomShape 18"/>
          <p:cNvSpPr/>
          <p:nvPr/>
        </p:nvSpPr>
        <p:spPr>
          <a:xfrm>
            <a:off x="9007920" y="1827000"/>
            <a:ext cx="135360" cy="50040"/>
          </a:xfrm>
          <a:custGeom>
            <a:avLst/>
            <a:gdLst/>
            <a:ahLst/>
            <a:rect l="l" t="t" r="r" b="b"/>
            <a:pathLst>
              <a:path w="2728" h="1011">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style>
          <a:lnRef idx="0"/>
          <a:fillRef idx="0"/>
          <a:effectRef idx="0"/>
          <a:fontRef idx="minor"/>
        </p:style>
      </p:sp>
      <p:sp>
        <p:nvSpPr>
          <p:cNvPr id="966" name="CustomShape 19"/>
          <p:cNvSpPr/>
          <p:nvPr/>
        </p:nvSpPr>
        <p:spPr>
          <a:xfrm>
            <a:off x="9058320" y="2039760"/>
            <a:ext cx="84960" cy="38160"/>
          </a:xfrm>
          <a:custGeom>
            <a:avLst/>
            <a:gdLst/>
            <a:ahLst/>
            <a:rect l="l" t="t" r="r" b="b"/>
            <a:pathLst>
              <a:path w="1718" h="775">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style>
          <a:lnRef idx="0"/>
          <a:fillRef idx="0"/>
          <a:effectRef idx="0"/>
          <a:fontRef idx="minor"/>
        </p:style>
      </p:sp>
      <p:sp>
        <p:nvSpPr>
          <p:cNvPr id="967" name="CustomShape 20"/>
          <p:cNvSpPr/>
          <p:nvPr/>
        </p:nvSpPr>
        <p:spPr>
          <a:xfrm>
            <a:off x="8276040" y="2012760"/>
            <a:ext cx="321480" cy="110160"/>
          </a:xfrm>
          <a:custGeom>
            <a:avLst/>
            <a:gdLst/>
            <a:ahLst/>
            <a:rect l="l" t="t" r="r" b="b"/>
            <a:pathLst>
              <a:path w="6465" h="2223">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style>
          <a:lnRef idx="0"/>
          <a:fillRef idx="0"/>
          <a:effectRef idx="0"/>
          <a:fontRef idx="minor"/>
        </p:style>
      </p:sp>
      <p:sp>
        <p:nvSpPr>
          <p:cNvPr id="968" name="CustomShape 21"/>
          <p:cNvSpPr/>
          <p:nvPr/>
        </p:nvSpPr>
        <p:spPr>
          <a:xfrm>
            <a:off x="8404920" y="2349720"/>
            <a:ext cx="473760" cy="135360"/>
          </a:xfrm>
          <a:custGeom>
            <a:avLst/>
            <a:gdLst/>
            <a:ahLst/>
            <a:rect l="l" t="t" r="r" b="b"/>
            <a:pathLst>
              <a:path w="9529" h="2728">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style>
          <a:lnRef idx="0"/>
          <a:fillRef idx="0"/>
          <a:effectRef idx="0"/>
          <a:fontRef idx="minor"/>
        </p:style>
      </p:sp>
      <p:sp>
        <p:nvSpPr>
          <p:cNvPr id="969" name="CustomShape 22"/>
          <p:cNvSpPr/>
          <p:nvPr/>
        </p:nvSpPr>
        <p:spPr>
          <a:xfrm>
            <a:off x="7972560" y="2193840"/>
            <a:ext cx="235800" cy="217440"/>
          </a:xfrm>
          <a:custGeom>
            <a:avLst/>
            <a:gdLst/>
            <a:ahLst/>
            <a:rect l="l" t="t" r="r" b="b"/>
            <a:pathLst>
              <a:path w="4748" h="4377">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style>
          <a:lnRef idx="0"/>
          <a:fillRef idx="0"/>
          <a:effectRef idx="0"/>
          <a:fontRef idx="minor"/>
        </p:style>
      </p:sp>
      <p:sp>
        <p:nvSpPr>
          <p:cNvPr id="970" name="CustomShape 23"/>
          <p:cNvSpPr/>
          <p:nvPr/>
        </p:nvSpPr>
        <p:spPr>
          <a:xfrm>
            <a:off x="9081720" y="2111760"/>
            <a:ext cx="61560" cy="29880"/>
          </a:xfrm>
          <a:custGeom>
            <a:avLst/>
            <a:gdLst/>
            <a:ahLst/>
            <a:rect l="l" t="t" r="r" b="b"/>
            <a:pathLst>
              <a:path w="1247" h="60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style>
          <a:lnRef idx="0"/>
          <a:fillRef idx="0"/>
          <a:effectRef idx="0"/>
          <a:fontRef idx="minor"/>
        </p:style>
      </p:sp>
      <p:sp>
        <p:nvSpPr>
          <p:cNvPr id="971" name="CustomShape 24"/>
          <p:cNvSpPr/>
          <p:nvPr/>
        </p:nvSpPr>
        <p:spPr>
          <a:xfrm>
            <a:off x="7935840" y="1674360"/>
            <a:ext cx="1207440" cy="1445400"/>
          </a:xfrm>
          <a:custGeom>
            <a:avLst/>
            <a:gdLst/>
            <a:ahLst/>
            <a:rect l="l" t="t" r="r" b="b"/>
            <a:pathLst>
              <a:path w="24276" h="29057">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style>
          <a:lnRef idx="0"/>
          <a:fillRef idx="0"/>
          <a:effectRef idx="0"/>
          <a:fontRef idx="minor"/>
        </p:style>
      </p:sp>
      <p:sp>
        <p:nvSpPr>
          <p:cNvPr id="972" name="CustomShape 25"/>
          <p:cNvSpPr/>
          <p:nvPr/>
        </p:nvSpPr>
        <p:spPr>
          <a:xfrm>
            <a:off x="9105120" y="2244240"/>
            <a:ext cx="38160" cy="16560"/>
          </a:xfrm>
          <a:custGeom>
            <a:avLst/>
            <a:gdLst/>
            <a:ahLst/>
            <a:rect l="l" t="t" r="r" b="b"/>
            <a:pathLst>
              <a:path w="776" h="337">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style>
          <a:lnRef idx="0"/>
          <a:fillRef idx="0"/>
          <a:effectRef idx="0"/>
          <a:fontRef idx="minor"/>
        </p:style>
      </p:sp>
      <p:sp>
        <p:nvSpPr>
          <p:cNvPr id="973" name="CustomShape 26"/>
          <p:cNvSpPr/>
          <p:nvPr/>
        </p:nvSpPr>
        <p:spPr>
          <a:xfrm>
            <a:off x="9091800" y="2150280"/>
            <a:ext cx="51480" cy="28080"/>
          </a:xfrm>
          <a:custGeom>
            <a:avLst/>
            <a:gdLst/>
            <a:ahLst/>
            <a:rect l="l" t="t" r="r" b="b"/>
            <a:pathLst>
              <a:path w="1045" h="573">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style>
          <a:lnRef idx="0"/>
          <a:fillRef idx="0"/>
          <a:effectRef idx="0"/>
          <a:fontRef idx="minor"/>
        </p:style>
      </p:sp>
      <p:sp>
        <p:nvSpPr>
          <p:cNvPr id="974" name="CustomShape 27"/>
          <p:cNvSpPr/>
          <p:nvPr/>
        </p:nvSpPr>
        <p:spPr>
          <a:xfrm>
            <a:off x="9123480" y="2280960"/>
            <a:ext cx="19800" cy="16560"/>
          </a:xfrm>
          <a:custGeom>
            <a:avLst/>
            <a:gdLst/>
            <a:ahLst/>
            <a:rect l="l" t="t" r="r" b="b"/>
            <a:pathLst>
              <a:path w="405" h="338">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style>
          <a:lnRef idx="0"/>
          <a:fillRef idx="0"/>
          <a:effectRef idx="0"/>
          <a:fontRef idx="minor"/>
        </p:style>
      </p:sp>
      <p:sp>
        <p:nvSpPr>
          <p:cNvPr id="975" name="CustomShape 28"/>
          <p:cNvSpPr/>
          <p:nvPr/>
        </p:nvSpPr>
        <p:spPr>
          <a:xfrm>
            <a:off x="8106840" y="3508200"/>
            <a:ext cx="1036800" cy="1475640"/>
          </a:xfrm>
          <a:custGeom>
            <a:avLst/>
            <a:gdLst/>
            <a:ahLst/>
            <a:rect l="l" t="t" r="r" b="b"/>
            <a:pathLst>
              <a:path w="20842" h="29663">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style>
          <a:lnRef idx="0"/>
          <a:fillRef idx="0"/>
          <a:effectRef idx="0"/>
          <a:fontRef idx="minor"/>
        </p:style>
      </p:sp>
      <p:sp>
        <p:nvSpPr>
          <p:cNvPr id="976" name="CustomShape 29"/>
          <p:cNvSpPr/>
          <p:nvPr/>
        </p:nvSpPr>
        <p:spPr>
          <a:xfrm>
            <a:off x="9130320" y="3911760"/>
            <a:ext cx="12960" cy="28080"/>
          </a:xfrm>
          <a:custGeom>
            <a:avLst/>
            <a:gdLst/>
            <a:ahLst/>
            <a:rect l="l" t="t" r="r" b="b"/>
            <a:pathLst>
              <a:path w="271" h="574">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style>
          <a:lnRef idx="0"/>
          <a:fillRef idx="0"/>
          <a:effectRef idx="0"/>
          <a:fontRef idx="minor"/>
        </p:style>
      </p:sp>
      <p:sp>
        <p:nvSpPr>
          <p:cNvPr id="977" name="CustomShape 30"/>
          <p:cNvSpPr/>
          <p:nvPr/>
        </p:nvSpPr>
        <p:spPr>
          <a:xfrm>
            <a:off x="9127080" y="3940200"/>
            <a:ext cx="16560" cy="50040"/>
          </a:xfrm>
          <a:custGeom>
            <a:avLst/>
            <a:gdLst/>
            <a:ahLst/>
            <a:rect l="l" t="t" r="r" b="b"/>
            <a:pathLst>
              <a:path w="338" h="1011">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style>
          <a:lnRef idx="0"/>
          <a:fillRef idx="0"/>
          <a:effectRef idx="0"/>
          <a:fontRef idx="minor"/>
        </p:style>
      </p:sp>
      <p:sp>
        <p:nvSpPr>
          <p:cNvPr id="978" name="CustomShape 31"/>
          <p:cNvSpPr/>
          <p:nvPr/>
        </p:nvSpPr>
        <p:spPr>
          <a:xfrm>
            <a:off x="5250600" y="4942080"/>
            <a:ext cx="123480" cy="132120"/>
          </a:xfrm>
          <a:custGeom>
            <a:avLst/>
            <a:gdLst/>
            <a:ahLst/>
            <a:rect l="l" t="t" r="r" b="b"/>
            <a:pathLst>
              <a:path w="2492" h="2661">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style>
          <a:lnRef idx="0"/>
          <a:fillRef idx="0"/>
          <a:effectRef idx="0"/>
          <a:fontRef idx="minor"/>
        </p:style>
      </p:sp>
      <p:sp>
        <p:nvSpPr>
          <p:cNvPr id="979" name="CustomShape 32"/>
          <p:cNvSpPr/>
          <p:nvPr/>
        </p:nvSpPr>
        <p:spPr>
          <a:xfrm>
            <a:off x="5304240" y="4979160"/>
            <a:ext cx="33120" cy="34920"/>
          </a:xfrm>
          <a:custGeom>
            <a:avLst/>
            <a:gdLst/>
            <a:ahLst/>
            <a:rect l="l" t="t" r="r" b="b"/>
            <a:pathLst>
              <a:path w="674" h="708">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style>
          <a:lnRef idx="0"/>
          <a:fillRef idx="0"/>
          <a:effectRef idx="0"/>
          <a:fontRef idx="minor"/>
        </p:style>
      </p:sp>
      <p:sp>
        <p:nvSpPr>
          <p:cNvPr id="980" name="CustomShape 33"/>
          <p:cNvSpPr/>
          <p:nvPr/>
        </p:nvSpPr>
        <p:spPr>
          <a:xfrm>
            <a:off x="5009040" y="5019120"/>
            <a:ext cx="26640" cy="34920"/>
          </a:xfrm>
          <a:custGeom>
            <a:avLst/>
            <a:gdLst/>
            <a:ahLst/>
            <a:rect l="l" t="t" r="r" b="b"/>
            <a:pathLst>
              <a:path w="540" h="708">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style>
          <a:lnRef idx="0"/>
          <a:fillRef idx="0"/>
          <a:effectRef idx="0"/>
          <a:fontRef idx="minor"/>
        </p:style>
      </p:sp>
      <p:sp>
        <p:nvSpPr>
          <p:cNvPr id="981" name="CustomShape 34"/>
          <p:cNvSpPr/>
          <p:nvPr/>
        </p:nvSpPr>
        <p:spPr>
          <a:xfrm>
            <a:off x="3509640" y="4851720"/>
            <a:ext cx="133920" cy="76680"/>
          </a:xfrm>
          <a:custGeom>
            <a:avLst/>
            <a:gdLst/>
            <a:ahLst/>
            <a:rect l="l" t="t" r="r" b="b"/>
            <a:pathLst>
              <a:path w="2695" h="155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style>
          <a:lnRef idx="0"/>
          <a:fillRef idx="0"/>
          <a:effectRef idx="0"/>
          <a:fontRef idx="minor"/>
        </p:style>
      </p:sp>
      <p:sp>
        <p:nvSpPr>
          <p:cNvPr id="982" name="CustomShape 35"/>
          <p:cNvSpPr/>
          <p:nvPr/>
        </p:nvSpPr>
        <p:spPr>
          <a:xfrm>
            <a:off x="5151600" y="5000760"/>
            <a:ext cx="31680" cy="7920"/>
          </a:xfrm>
          <a:custGeom>
            <a:avLst/>
            <a:gdLst/>
            <a:ahLst/>
            <a:rect l="l" t="t" r="r" b="b"/>
            <a:pathLst>
              <a:path w="641" h="169">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style>
          <a:lnRef idx="0"/>
          <a:fillRef idx="0"/>
          <a:effectRef idx="0"/>
          <a:fontRef idx="minor"/>
        </p:style>
      </p:sp>
      <p:sp>
        <p:nvSpPr>
          <p:cNvPr id="983" name="CustomShape 36"/>
          <p:cNvSpPr/>
          <p:nvPr/>
        </p:nvSpPr>
        <p:spPr>
          <a:xfrm>
            <a:off x="5094720" y="4940640"/>
            <a:ext cx="138600" cy="132120"/>
          </a:xfrm>
          <a:custGeom>
            <a:avLst/>
            <a:gdLst/>
            <a:ahLst/>
            <a:rect l="l" t="t" r="r" b="b"/>
            <a:pathLst>
              <a:path w="2796" h="266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style>
          <a:lnRef idx="0"/>
          <a:fillRef idx="0"/>
          <a:effectRef idx="0"/>
          <a:fontRef idx="minor"/>
        </p:style>
      </p:sp>
      <p:sp>
        <p:nvSpPr>
          <p:cNvPr id="984" name="CustomShape 37"/>
          <p:cNvSpPr/>
          <p:nvPr/>
        </p:nvSpPr>
        <p:spPr>
          <a:xfrm>
            <a:off x="4714200" y="4848480"/>
            <a:ext cx="133560" cy="83520"/>
          </a:xfrm>
          <a:custGeom>
            <a:avLst/>
            <a:gdLst/>
            <a:ahLst/>
            <a:rect l="l" t="t" r="r" b="b"/>
            <a:pathLst>
              <a:path w="2694" h="168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style>
          <a:lnRef idx="0"/>
          <a:fillRef idx="0"/>
          <a:effectRef idx="0"/>
          <a:fontRef idx="minor"/>
        </p:style>
      </p:sp>
      <p:sp>
        <p:nvSpPr>
          <p:cNvPr id="985" name="CustomShape 38"/>
          <p:cNvSpPr/>
          <p:nvPr/>
        </p:nvSpPr>
        <p:spPr>
          <a:xfrm>
            <a:off x="4672440" y="4942080"/>
            <a:ext cx="120240" cy="128880"/>
          </a:xfrm>
          <a:custGeom>
            <a:avLst/>
            <a:gdLst/>
            <a:ahLst/>
            <a:rect l="l" t="t" r="r" b="b"/>
            <a:pathLst>
              <a:path w="2425" h="2594">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style>
          <a:lnRef idx="0"/>
          <a:fillRef idx="0"/>
          <a:effectRef idx="0"/>
          <a:fontRef idx="minor"/>
        </p:style>
      </p:sp>
      <p:sp>
        <p:nvSpPr>
          <p:cNvPr id="986" name="CustomShape 39"/>
          <p:cNvSpPr/>
          <p:nvPr/>
        </p:nvSpPr>
        <p:spPr>
          <a:xfrm>
            <a:off x="5325840" y="5087880"/>
            <a:ext cx="122040" cy="58320"/>
          </a:xfrm>
          <a:custGeom>
            <a:avLst/>
            <a:gdLst/>
            <a:ahLst/>
            <a:rect l="l" t="t" r="r" b="b"/>
            <a:pathLst>
              <a:path w="2458" h="118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style>
          <a:lnRef idx="0"/>
          <a:fillRef idx="0"/>
          <a:effectRef idx="0"/>
          <a:fontRef idx="minor"/>
        </p:style>
      </p:sp>
      <p:sp>
        <p:nvSpPr>
          <p:cNvPr id="987" name="CustomShape 40"/>
          <p:cNvSpPr/>
          <p:nvPr/>
        </p:nvSpPr>
        <p:spPr>
          <a:xfrm>
            <a:off x="5471640" y="5086440"/>
            <a:ext cx="128520" cy="60120"/>
          </a:xfrm>
          <a:custGeom>
            <a:avLst/>
            <a:gdLst/>
            <a:ahLst/>
            <a:rect l="l" t="t" r="r" b="b"/>
            <a:pathLst>
              <a:path w="2593" h="121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style>
          <a:lnRef idx="0"/>
          <a:fillRef idx="0"/>
          <a:effectRef idx="0"/>
          <a:fontRef idx="minor"/>
        </p:style>
      </p:sp>
      <p:sp>
        <p:nvSpPr>
          <p:cNvPr id="988" name="CustomShape 41"/>
          <p:cNvSpPr/>
          <p:nvPr/>
        </p:nvSpPr>
        <p:spPr>
          <a:xfrm>
            <a:off x="3556800" y="5041080"/>
            <a:ext cx="26640" cy="6480"/>
          </a:xfrm>
          <a:custGeom>
            <a:avLst/>
            <a:gdLst/>
            <a:ahLst/>
            <a:rect l="l" t="t" r="r" b="b"/>
            <a:pathLst>
              <a:path w="540" h="135">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style>
          <a:lnRef idx="0"/>
          <a:fillRef idx="0"/>
          <a:effectRef idx="0"/>
          <a:fontRef idx="minor"/>
        </p:style>
      </p:sp>
      <p:sp>
        <p:nvSpPr>
          <p:cNvPr id="989" name="CustomShape 42"/>
          <p:cNvSpPr/>
          <p:nvPr/>
        </p:nvSpPr>
        <p:spPr>
          <a:xfrm>
            <a:off x="4959000" y="4948920"/>
            <a:ext cx="128880" cy="127080"/>
          </a:xfrm>
          <a:custGeom>
            <a:avLst/>
            <a:gdLst/>
            <a:ahLst/>
            <a:rect l="l" t="t" r="r" b="b"/>
            <a:pathLst>
              <a:path w="2594" h="256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style>
          <a:lnRef idx="0"/>
          <a:fillRef idx="0"/>
          <a:effectRef idx="0"/>
          <a:fontRef idx="minor"/>
        </p:style>
      </p:sp>
      <p:sp>
        <p:nvSpPr>
          <p:cNvPr id="990" name="CustomShape 43"/>
          <p:cNvSpPr/>
          <p:nvPr/>
        </p:nvSpPr>
        <p:spPr>
          <a:xfrm>
            <a:off x="3508200" y="4948920"/>
            <a:ext cx="125280" cy="125280"/>
          </a:xfrm>
          <a:custGeom>
            <a:avLst/>
            <a:gdLst/>
            <a:ahLst/>
            <a:rect l="l" t="t" r="r" b="b"/>
            <a:pathLst>
              <a:path w="2526" h="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style>
          <a:lnRef idx="0"/>
          <a:fillRef idx="0"/>
          <a:effectRef idx="0"/>
          <a:fontRef idx="minor"/>
        </p:style>
      </p:sp>
      <p:sp>
        <p:nvSpPr>
          <p:cNvPr id="991" name="CustomShape 44"/>
          <p:cNvSpPr/>
          <p:nvPr/>
        </p:nvSpPr>
        <p:spPr>
          <a:xfrm>
            <a:off x="4816440" y="4945680"/>
            <a:ext cx="128520" cy="128520"/>
          </a:xfrm>
          <a:custGeom>
            <a:avLst/>
            <a:gdLst/>
            <a:ahLst/>
            <a:rect l="l" t="t" r="r" b="b"/>
            <a:pathLst>
              <a:path w="2593" h="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style>
          <a:lnRef idx="0"/>
          <a:fillRef idx="0"/>
          <a:effectRef idx="0"/>
          <a:fontRef idx="minor"/>
        </p:style>
      </p:sp>
      <p:sp>
        <p:nvSpPr>
          <p:cNvPr id="992" name="CustomShape 45"/>
          <p:cNvSpPr/>
          <p:nvPr/>
        </p:nvSpPr>
        <p:spPr>
          <a:xfrm>
            <a:off x="4868640" y="5022720"/>
            <a:ext cx="24840" cy="31680"/>
          </a:xfrm>
          <a:custGeom>
            <a:avLst/>
            <a:gdLst/>
            <a:ahLst/>
            <a:rect l="l" t="t" r="r" b="b"/>
            <a:pathLst>
              <a:path w="506" h="641">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style>
          <a:lnRef idx="0"/>
          <a:fillRef idx="0"/>
          <a:effectRef idx="0"/>
          <a:fontRef idx="minor"/>
        </p:style>
      </p:sp>
      <p:sp>
        <p:nvSpPr>
          <p:cNvPr id="993" name="CustomShape 46"/>
          <p:cNvSpPr/>
          <p:nvPr/>
        </p:nvSpPr>
        <p:spPr>
          <a:xfrm>
            <a:off x="3555000" y="5014080"/>
            <a:ext cx="24840" cy="19800"/>
          </a:xfrm>
          <a:custGeom>
            <a:avLst/>
            <a:gdLst/>
            <a:ahLst/>
            <a:rect l="l" t="t" r="r" b="b"/>
            <a:pathLst>
              <a:path w="506" h="405">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style>
          <a:lnRef idx="0"/>
          <a:fillRef idx="0"/>
          <a:effectRef idx="0"/>
          <a:fontRef idx="minor"/>
        </p:style>
      </p:sp>
      <p:sp>
        <p:nvSpPr>
          <p:cNvPr id="994" name="CustomShape 47"/>
          <p:cNvSpPr/>
          <p:nvPr/>
        </p:nvSpPr>
        <p:spPr>
          <a:xfrm>
            <a:off x="5031000" y="5089680"/>
            <a:ext cx="133560" cy="56520"/>
          </a:xfrm>
          <a:custGeom>
            <a:avLst/>
            <a:gdLst/>
            <a:ahLst/>
            <a:rect l="l" t="t" r="r" b="b"/>
            <a:pathLst>
              <a:path w="2694" h="1146">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style>
          <a:lnRef idx="0"/>
          <a:fillRef idx="0"/>
          <a:effectRef idx="0"/>
          <a:fontRef idx="minor"/>
        </p:style>
      </p:sp>
      <p:sp>
        <p:nvSpPr>
          <p:cNvPr id="995" name="CustomShape 48"/>
          <p:cNvSpPr/>
          <p:nvPr/>
        </p:nvSpPr>
        <p:spPr>
          <a:xfrm>
            <a:off x="3846600" y="5019120"/>
            <a:ext cx="28080" cy="31680"/>
          </a:xfrm>
          <a:custGeom>
            <a:avLst/>
            <a:gdLst/>
            <a:ahLst/>
            <a:rect l="l" t="t" r="r" b="b"/>
            <a:pathLst>
              <a:path w="573" h="641">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style>
          <a:lnRef idx="0"/>
          <a:fillRef idx="0"/>
          <a:effectRef idx="0"/>
          <a:fontRef idx="minor"/>
        </p:style>
      </p:sp>
      <p:sp>
        <p:nvSpPr>
          <p:cNvPr id="996" name="CustomShape 49"/>
          <p:cNvSpPr/>
          <p:nvPr/>
        </p:nvSpPr>
        <p:spPr>
          <a:xfrm>
            <a:off x="4111200" y="4853520"/>
            <a:ext cx="132120" cy="81720"/>
          </a:xfrm>
          <a:custGeom>
            <a:avLst/>
            <a:gdLst/>
            <a:ahLst/>
            <a:rect l="l" t="t" r="r" b="b"/>
            <a:pathLst>
              <a:path w="2661" h="165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style>
          <a:lnRef idx="0"/>
          <a:fillRef idx="0"/>
          <a:effectRef idx="0"/>
          <a:fontRef idx="minor"/>
        </p:style>
      </p:sp>
      <p:sp>
        <p:nvSpPr>
          <p:cNvPr id="997" name="CustomShape 50"/>
          <p:cNvSpPr/>
          <p:nvPr/>
        </p:nvSpPr>
        <p:spPr>
          <a:xfrm>
            <a:off x="4744440" y="5086440"/>
            <a:ext cx="128520" cy="60120"/>
          </a:xfrm>
          <a:custGeom>
            <a:avLst/>
            <a:gdLst/>
            <a:ahLst/>
            <a:rect l="l" t="t" r="r" b="b"/>
            <a:pathLst>
              <a:path w="2593" h="121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style>
          <a:lnRef idx="0"/>
          <a:fillRef idx="0"/>
          <a:effectRef idx="0"/>
          <a:fontRef idx="minor"/>
        </p:style>
      </p:sp>
      <p:sp>
        <p:nvSpPr>
          <p:cNvPr id="998" name="CustomShape 51"/>
          <p:cNvSpPr/>
          <p:nvPr/>
        </p:nvSpPr>
        <p:spPr>
          <a:xfrm>
            <a:off x="4560120" y="4851720"/>
            <a:ext cx="137160" cy="81720"/>
          </a:xfrm>
          <a:custGeom>
            <a:avLst/>
            <a:gdLst/>
            <a:ahLst/>
            <a:rect l="l" t="t" r="r" b="b"/>
            <a:pathLst>
              <a:path w="2762" h="1651">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style>
          <a:lnRef idx="0"/>
          <a:fillRef idx="0"/>
          <a:effectRef idx="0"/>
          <a:fontRef idx="minor"/>
        </p:style>
      </p:sp>
      <p:sp>
        <p:nvSpPr>
          <p:cNvPr id="999" name="CustomShape 52"/>
          <p:cNvSpPr/>
          <p:nvPr/>
        </p:nvSpPr>
        <p:spPr>
          <a:xfrm>
            <a:off x="3655440" y="4848480"/>
            <a:ext cx="133560" cy="83520"/>
          </a:xfrm>
          <a:custGeom>
            <a:avLst/>
            <a:gdLst/>
            <a:ahLst/>
            <a:rect l="l" t="t" r="r" b="b"/>
            <a:pathLst>
              <a:path w="2694" h="168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style>
          <a:lnRef idx="0"/>
          <a:fillRef idx="0"/>
          <a:effectRef idx="0"/>
          <a:fontRef idx="minor"/>
        </p:style>
      </p:sp>
      <p:sp>
        <p:nvSpPr>
          <p:cNvPr id="1000" name="CustomShape 53"/>
          <p:cNvSpPr/>
          <p:nvPr/>
        </p:nvSpPr>
        <p:spPr>
          <a:xfrm>
            <a:off x="5310720" y="4846680"/>
            <a:ext cx="138600" cy="86760"/>
          </a:xfrm>
          <a:custGeom>
            <a:avLst/>
            <a:gdLst/>
            <a:ahLst/>
            <a:rect l="l" t="t" r="r" b="b"/>
            <a:pathLst>
              <a:path w="2795" h="1752">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style>
          <a:lnRef idx="0"/>
          <a:fillRef idx="0"/>
          <a:effectRef idx="0"/>
          <a:fontRef idx="minor"/>
        </p:style>
      </p:sp>
      <p:sp>
        <p:nvSpPr>
          <p:cNvPr id="1001" name="CustomShape 54"/>
          <p:cNvSpPr/>
          <p:nvPr/>
        </p:nvSpPr>
        <p:spPr>
          <a:xfrm>
            <a:off x="4860000" y="4851720"/>
            <a:ext cx="138600" cy="80280"/>
          </a:xfrm>
          <a:custGeom>
            <a:avLst/>
            <a:gdLst/>
            <a:ahLst/>
            <a:rect l="l" t="t" r="r" b="b"/>
            <a:pathLst>
              <a:path w="2795" h="1617">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style>
          <a:lnRef idx="0"/>
          <a:fillRef idx="0"/>
          <a:effectRef idx="0"/>
          <a:fontRef idx="minor"/>
        </p:style>
      </p:sp>
      <p:sp>
        <p:nvSpPr>
          <p:cNvPr id="1002" name="CustomShape 55"/>
          <p:cNvSpPr/>
          <p:nvPr/>
        </p:nvSpPr>
        <p:spPr>
          <a:xfrm>
            <a:off x="3799800" y="4943880"/>
            <a:ext cx="128520" cy="130320"/>
          </a:xfrm>
          <a:custGeom>
            <a:avLst/>
            <a:gdLst/>
            <a:ahLst/>
            <a:rect l="l" t="t" r="r" b="b"/>
            <a:pathLst>
              <a:path w="2593" h="2627">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style>
          <a:lnRef idx="0"/>
          <a:fillRef idx="0"/>
          <a:effectRef idx="0"/>
          <a:fontRef idx="minor"/>
        </p:style>
      </p:sp>
      <p:sp>
        <p:nvSpPr>
          <p:cNvPr id="1003" name="CustomShape 56"/>
          <p:cNvSpPr/>
          <p:nvPr/>
        </p:nvSpPr>
        <p:spPr>
          <a:xfrm>
            <a:off x="3801240" y="4851720"/>
            <a:ext cx="138600" cy="80280"/>
          </a:xfrm>
          <a:custGeom>
            <a:avLst/>
            <a:gdLst/>
            <a:ahLst/>
            <a:rect l="l" t="t" r="r" b="b"/>
            <a:pathLst>
              <a:path w="2795" h="1617">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style>
          <a:lnRef idx="0"/>
          <a:fillRef idx="0"/>
          <a:effectRef idx="0"/>
          <a:fontRef idx="minor"/>
        </p:style>
      </p:sp>
      <p:sp>
        <p:nvSpPr>
          <p:cNvPr id="1004" name="CustomShape 57"/>
          <p:cNvSpPr/>
          <p:nvPr/>
        </p:nvSpPr>
        <p:spPr>
          <a:xfrm>
            <a:off x="3870000" y="5089680"/>
            <a:ext cx="118440" cy="56520"/>
          </a:xfrm>
          <a:custGeom>
            <a:avLst/>
            <a:gdLst/>
            <a:ahLst/>
            <a:rect l="l" t="t" r="r" b="b"/>
            <a:pathLst>
              <a:path w="2391" h="1146">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style>
          <a:lnRef idx="0"/>
          <a:fillRef idx="0"/>
          <a:effectRef idx="0"/>
          <a:fontRef idx="minor"/>
        </p:style>
      </p:sp>
      <p:sp>
        <p:nvSpPr>
          <p:cNvPr id="1005" name="CustomShape 58"/>
          <p:cNvSpPr/>
          <p:nvPr/>
        </p:nvSpPr>
        <p:spPr>
          <a:xfrm>
            <a:off x="4888440" y="5086440"/>
            <a:ext cx="122040" cy="60120"/>
          </a:xfrm>
          <a:custGeom>
            <a:avLst/>
            <a:gdLst/>
            <a:ahLst/>
            <a:rect l="l" t="t" r="r" b="b"/>
            <a:pathLst>
              <a:path w="2459" h="1213">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style>
          <a:lnRef idx="0"/>
          <a:fillRef idx="0"/>
          <a:effectRef idx="0"/>
          <a:fontRef idx="minor"/>
        </p:style>
      </p:sp>
      <p:sp>
        <p:nvSpPr>
          <p:cNvPr id="1006" name="CustomShape 59"/>
          <p:cNvSpPr/>
          <p:nvPr/>
        </p:nvSpPr>
        <p:spPr>
          <a:xfrm>
            <a:off x="3953880" y="4848480"/>
            <a:ext cx="135360" cy="83520"/>
          </a:xfrm>
          <a:custGeom>
            <a:avLst/>
            <a:gdLst/>
            <a:ahLst/>
            <a:rect l="l" t="t" r="r" b="b"/>
            <a:pathLst>
              <a:path w="2729" h="1684">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style>
          <a:lnRef idx="0"/>
          <a:fillRef idx="0"/>
          <a:effectRef idx="0"/>
          <a:fontRef idx="minor"/>
        </p:style>
      </p:sp>
      <p:sp>
        <p:nvSpPr>
          <p:cNvPr id="1007" name="CustomShape 60"/>
          <p:cNvSpPr/>
          <p:nvPr/>
        </p:nvSpPr>
        <p:spPr>
          <a:xfrm>
            <a:off x="5012640" y="4848480"/>
            <a:ext cx="135360" cy="83520"/>
          </a:xfrm>
          <a:custGeom>
            <a:avLst/>
            <a:gdLst/>
            <a:ahLst/>
            <a:rect l="l" t="t" r="r" b="b"/>
            <a:pathLst>
              <a:path w="2728" h="1684">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style>
          <a:lnRef idx="0"/>
          <a:fillRef idx="0"/>
          <a:effectRef idx="0"/>
          <a:fontRef idx="minor"/>
        </p:style>
      </p:sp>
      <p:sp>
        <p:nvSpPr>
          <p:cNvPr id="1008" name="CustomShape 61"/>
          <p:cNvSpPr/>
          <p:nvPr/>
        </p:nvSpPr>
        <p:spPr>
          <a:xfrm>
            <a:off x="5530320" y="5031000"/>
            <a:ext cx="48240" cy="23040"/>
          </a:xfrm>
          <a:custGeom>
            <a:avLst/>
            <a:gdLst/>
            <a:ahLst/>
            <a:rect l="l" t="t" r="r" b="b"/>
            <a:pathLst>
              <a:path w="977" h="472">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style>
          <a:lnRef idx="0"/>
          <a:fillRef idx="0"/>
          <a:effectRef idx="0"/>
          <a:fontRef idx="minor"/>
        </p:style>
      </p:sp>
      <p:sp>
        <p:nvSpPr>
          <p:cNvPr id="1009" name="CustomShape 62"/>
          <p:cNvSpPr/>
          <p:nvPr/>
        </p:nvSpPr>
        <p:spPr>
          <a:xfrm>
            <a:off x="5464800" y="4849920"/>
            <a:ext cx="135360" cy="83520"/>
          </a:xfrm>
          <a:custGeom>
            <a:avLst/>
            <a:gdLst/>
            <a:ahLst/>
            <a:rect l="l" t="t" r="r" b="b"/>
            <a:pathLst>
              <a:path w="2728" h="1684">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style>
          <a:lnRef idx="0"/>
          <a:fillRef idx="0"/>
          <a:effectRef idx="0"/>
          <a:fontRef idx="minor"/>
        </p:style>
      </p:sp>
      <p:sp>
        <p:nvSpPr>
          <p:cNvPr id="1010" name="CustomShape 63"/>
          <p:cNvSpPr/>
          <p:nvPr/>
        </p:nvSpPr>
        <p:spPr>
          <a:xfrm>
            <a:off x="5392800" y="4945680"/>
            <a:ext cx="205920" cy="128520"/>
          </a:xfrm>
          <a:custGeom>
            <a:avLst/>
            <a:gdLst/>
            <a:ahLst/>
            <a:rect l="l" t="t" r="r" b="b"/>
            <a:pathLst>
              <a:path w="4142" h="2593">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style>
          <a:lnRef idx="0"/>
          <a:fillRef idx="0"/>
          <a:effectRef idx="0"/>
          <a:fontRef idx="minor"/>
        </p:style>
      </p:sp>
      <p:sp>
        <p:nvSpPr>
          <p:cNvPr id="1011" name="CustomShape 64"/>
          <p:cNvSpPr/>
          <p:nvPr/>
        </p:nvSpPr>
        <p:spPr>
          <a:xfrm>
            <a:off x="3709080" y="5015880"/>
            <a:ext cx="18000" cy="34920"/>
          </a:xfrm>
          <a:custGeom>
            <a:avLst/>
            <a:gdLst/>
            <a:ahLst/>
            <a:rect l="l" t="t" r="r" b="b"/>
            <a:pathLst>
              <a:path w="371" h="708">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style>
          <a:lnRef idx="0"/>
          <a:fillRef idx="0"/>
          <a:effectRef idx="0"/>
          <a:fontRef idx="minor"/>
        </p:style>
      </p:sp>
      <p:sp>
        <p:nvSpPr>
          <p:cNvPr id="1012" name="CustomShape 65"/>
          <p:cNvSpPr/>
          <p:nvPr/>
        </p:nvSpPr>
        <p:spPr>
          <a:xfrm>
            <a:off x="5169960" y="4853520"/>
            <a:ext cx="132120" cy="81720"/>
          </a:xfrm>
          <a:custGeom>
            <a:avLst/>
            <a:gdLst/>
            <a:ahLst/>
            <a:rect l="l" t="t" r="r" b="b"/>
            <a:pathLst>
              <a:path w="2661" h="165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style>
          <a:lnRef idx="0"/>
          <a:fillRef idx="0"/>
          <a:effectRef idx="0"/>
          <a:fontRef idx="minor"/>
        </p:style>
      </p:sp>
      <p:sp>
        <p:nvSpPr>
          <p:cNvPr id="1013" name="CustomShape 66"/>
          <p:cNvSpPr/>
          <p:nvPr/>
        </p:nvSpPr>
        <p:spPr>
          <a:xfrm>
            <a:off x="3722400" y="5091120"/>
            <a:ext cx="128880" cy="55080"/>
          </a:xfrm>
          <a:custGeom>
            <a:avLst/>
            <a:gdLst/>
            <a:ahLst/>
            <a:rect l="l" t="t" r="r" b="b"/>
            <a:pathLst>
              <a:path w="2594" h="1112">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style>
          <a:lnRef idx="0"/>
          <a:fillRef idx="0"/>
          <a:effectRef idx="0"/>
          <a:fontRef idx="minor"/>
        </p:style>
      </p:sp>
      <p:sp>
        <p:nvSpPr>
          <p:cNvPr id="1014" name="CustomShape 67"/>
          <p:cNvSpPr/>
          <p:nvPr/>
        </p:nvSpPr>
        <p:spPr>
          <a:xfrm>
            <a:off x="3650400" y="4947120"/>
            <a:ext cx="123480" cy="128880"/>
          </a:xfrm>
          <a:custGeom>
            <a:avLst/>
            <a:gdLst/>
            <a:ahLst/>
            <a:rect l="l" t="t" r="r" b="b"/>
            <a:pathLst>
              <a:path w="2492" h="2594">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style>
          <a:lnRef idx="0"/>
          <a:fillRef idx="0"/>
          <a:effectRef idx="0"/>
          <a:fontRef idx="minor"/>
        </p:style>
      </p:sp>
      <p:sp>
        <p:nvSpPr>
          <p:cNvPr id="1015" name="CustomShape 68"/>
          <p:cNvSpPr/>
          <p:nvPr/>
        </p:nvSpPr>
        <p:spPr>
          <a:xfrm>
            <a:off x="4595400" y="5089680"/>
            <a:ext cx="123840" cy="56520"/>
          </a:xfrm>
          <a:custGeom>
            <a:avLst/>
            <a:gdLst/>
            <a:ahLst/>
            <a:rect l="l" t="t" r="r" b="b"/>
            <a:pathLst>
              <a:path w="2493" h="1146">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style>
          <a:lnRef idx="0"/>
          <a:fillRef idx="0"/>
          <a:effectRef idx="0"/>
          <a:fontRef idx="minor"/>
        </p:style>
      </p:sp>
      <p:sp>
        <p:nvSpPr>
          <p:cNvPr id="1016" name="CustomShape 69"/>
          <p:cNvSpPr/>
          <p:nvPr/>
        </p:nvSpPr>
        <p:spPr>
          <a:xfrm>
            <a:off x="3503160" y="5084640"/>
            <a:ext cx="210600" cy="61560"/>
          </a:xfrm>
          <a:custGeom>
            <a:avLst/>
            <a:gdLst/>
            <a:ahLst/>
            <a:rect l="l" t="t" r="r" b="b"/>
            <a:pathLst>
              <a:path w="4243" h="1247">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style>
          <a:lnRef idx="0"/>
          <a:fillRef idx="0"/>
          <a:effectRef idx="0"/>
          <a:fontRef idx="minor"/>
        </p:style>
      </p:sp>
      <p:sp>
        <p:nvSpPr>
          <p:cNvPr id="1017" name="CustomShape 70"/>
          <p:cNvSpPr/>
          <p:nvPr/>
        </p:nvSpPr>
        <p:spPr>
          <a:xfrm>
            <a:off x="4719240" y="5024160"/>
            <a:ext cx="23040" cy="26640"/>
          </a:xfrm>
          <a:custGeom>
            <a:avLst/>
            <a:gdLst/>
            <a:ahLst/>
            <a:rect l="l" t="t" r="r" b="b"/>
            <a:pathLst>
              <a:path w="472" h="54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style>
          <a:lnRef idx="0"/>
          <a:fillRef idx="0"/>
          <a:effectRef idx="0"/>
          <a:fontRef idx="minor"/>
        </p:style>
      </p:sp>
      <p:sp>
        <p:nvSpPr>
          <p:cNvPr id="1018" name="CustomShape 71"/>
          <p:cNvSpPr/>
          <p:nvPr/>
        </p:nvSpPr>
        <p:spPr>
          <a:xfrm>
            <a:off x="4446360" y="5089680"/>
            <a:ext cx="123480" cy="56520"/>
          </a:xfrm>
          <a:custGeom>
            <a:avLst/>
            <a:gdLst/>
            <a:ahLst/>
            <a:rect l="l" t="t" r="r" b="b"/>
            <a:pathLst>
              <a:path w="2492" h="1146">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style>
          <a:lnRef idx="0"/>
          <a:fillRef idx="0"/>
          <a:effectRef idx="0"/>
          <a:fontRef idx="minor"/>
        </p:style>
      </p:sp>
      <p:sp>
        <p:nvSpPr>
          <p:cNvPr id="1019" name="CustomShape 72"/>
          <p:cNvSpPr/>
          <p:nvPr/>
        </p:nvSpPr>
        <p:spPr>
          <a:xfrm>
            <a:off x="4577040" y="5022720"/>
            <a:ext cx="18000" cy="29880"/>
          </a:xfrm>
          <a:custGeom>
            <a:avLst/>
            <a:gdLst/>
            <a:ahLst/>
            <a:rect l="l" t="t" r="r" b="b"/>
            <a:pathLst>
              <a:path w="371" h="607">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style>
          <a:lnRef idx="0"/>
          <a:fillRef idx="0"/>
          <a:effectRef idx="0"/>
          <a:fontRef idx="minor"/>
        </p:style>
      </p:sp>
      <p:sp>
        <p:nvSpPr>
          <p:cNvPr id="1020" name="CustomShape 73"/>
          <p:cNvSpPr/>
          <p:nvPr/>
        </p:nvSpPr>
        <p:spPr>
          <a:xfrm>
            <a:off x="3998880" y="5020920"/>
            <a:ext cx="24840" cy="31320"/>
          </a:xfrm>
          <a:custGeom>
            <a:avLst/>
            <a:gdLst/>
            <a:ahLst/>
            <a:rect l="l" t="t" r="r" b="b"/>
            <a:pathLst>
              <a:path w="506" h="64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style>
          <a:lnRef idx="0"/>
          <a:fillRef idx="0"/>
          <a:effectRef idx="0"/>
          <a:fontRef idx="minor"/>
        </p:style>
      </p:sp>
      <p:sp>
        <p:nvSpPr>
          <p:cNvPr id="1021" name="CustomShape 74"/>
          <p:cNvSpPr/>
          <p:nvPr/>
        </p:nvSpPr>
        <p:spPr>
          <a:xfrm>
            <a:off x="3943800" y="4943880"/>
            <a:ext cx="122040" cy="127080"/>
          </a:xfrm>
          <a:custGeom>
            <a:avLst/>
            <a:gdLst/>
            <a:ahLst/>
            <a:rect l="l" t="t" r="r" b="b"/>
            <a:pathLst>
              <a:path w="2459" h="256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style>
          <a:lnRef idx="0"/>
          <a:fillRef idx="0"/>
          <a:effectRef idx="0"/>
          <a:fontRef idx="minor"/>
        </p:style>
      </p:sp>
      <p:sp>
        <p:nvSpPr>
          <p:cNvPr id="1022" name="CustomShape 75"/>
          <p:cNvSpPr/>
          <p:nvPr/>
        </p:nvSpPr>
        <p:spPr>
          <a:xfrm>
            <a:off x="4084560" y="4947120"/>
            <a:ext cx="135360" cy="127080"/>
          </a:xfrm>
          <a:custGeom>
            <a:avLst/>
            <a:gdLst/>
            <a:ahLst/>
            <a:rect l="l" t="t" r="r" b="b"/>
            <a:pathLst>
              <a:path w="2728" h="256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style>
          <a:lnRef idx="0"/>
          <a:fillRef idx="0"/>
          <a:effectRef idx="0"/>
          <a:fontRef idx="minor"/>
        </p:style>
      </p:sp>
      <p:sp>
        <p:nvSpPr>
          <p:cNvPr id="1023" name="CustomShape 76"/>
          <p:cNvSpPr/>
          <p:nvPr/>
        </p:nvSpPr>
        <p:spPr>
          <a:xfrm>
            <a:off x="4139640" y="5024160"/>
            <a:ext cx="28080" cy="31680"/>
          </a:xfrm>
          <a:custGeom>
            <a:avLst/>
            <a:gdLst/>
            <a:ahLst/>
            <a:rect l="l" t="t" r="r" b="b"/>
            <a:pathLst>
              <a:path w="573" h="641">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style>
          <a:lnRef idx="0"/>
          <a:fillRef idx="0"/>
          <a:effectRef idx="0"/>
          <a:fontRef idx="minor"/>
        </p:style>
      </p:sp>
      <p:sp>
        <p:nvSpPr>
          <p:cNvPr id="1024" name="CustomShape 77"/>
          <p:cNvSpPr/>
          <p:nvPr/>
        </p:nvSpPr>
        <p:spPr>
          <a:xfrm>
            <a:off x="4298760" y="5099760"/>
            <a:ext cx="7920" cy="46440"/>
          </a:xfrm>
          <a:custGeom>
            <a:avLst/>
            <a:gdLst/>
            <a:ahLst/>
            <a:rect l="l" t="t" r="r" b="b"/>
            <a:pathLst>
              <a:path w="169" h="944">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style>
          <a:lnRef idx="0"/>
          <a:fillRef idx="0"/>
          <a:effectRef idx="0"/>
          <a:fontRef idx="minor"/>
        </p:style>
      </p:sp>
      <p:sp>
        <p:nvSpPr>
          <p:cNvPr id="1025" name="CustomShape 78"/>
          <p:cNvSpPr/>
          <p:nvPr/>
        </p:nvSpPr>
        <p:spPr>
          <a:xfrm>
            <a:off x="4012560" y="5092920"/>
            <a:ext cx="128520" cy="53280"/>
          </a:xfrm>
          <a:custGeom>
            <a:avLst/>
            <a:gdLst/>
            <a:ahLst/>
            <a:rect l="l" t="t" r="r" b="b"/>
            <a:pathLst>
              <a:path w="2593" h="1079">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style>
          <a:lnRef idx="0"/>
          <a:fillRef idx="0"/>
          <a:effectRef idx="0"/>
          <a:fontRef idx="minor"/>
        </p:style>
      </p:sp>
      <p:sp>
        <p:nvSpPr>
          <p:cNvPr id="1026" name="CustomShape 79"/>
          <p:cNvSpPr/>
          <p:nvPr/>
        </p:nvSpPr>
        <p:spPr>
          <a:xfrm>
            <a:off x="4231800" y="4943880"/>
            <a:ext cx="125280" cy="135360"/>
          </a:xfrm>
          <a:custGeom>
            <a:avLst/>
            <a:gdLst/>
            <a:ahLst/>
            <a:rect l="l" t="t" r="r" b="b"/>
            <a:pathLst>
              <a:path w="2526" h="2728">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style>
          <a:lnRef idx="0"/>
          <a:fillRef idx="0"/>
          <a:effectRef idx="0"/>
          <a:fontRef idx="minor"/>
        </p:style>
      </p:sp>
      <p:sp>
        <p:nvSpPr>
          <p:cNvPr id="1027" name="CustomShape 80"/>
          <p:cNvSpPr/>
          <p:nvPr/>
        </p:nvSpPr>
        <p:spPr>
          <a:xfrm>
            <a:off x="4428000" y="5022720"/>
            <a:ext cx="28080" cy="29880"/>
          </a:xfrm>
          <a:custGeom>
            <a:avLst/>
            <a:gdLst/>
            <a:ahLst/>
            <a:rect l="l" t="t" r="r" b="b"/>
            <a:pathLst>
              <a:path w="573" h="607">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style>
          <a:lnRef idx="0"/>
          <a:fillRef idx="0"/>
          <a:effectRef idx="0"/>
          <a:fontRef idx="minor"/>
        </p:style>
      </p:sp>
      <p:sp>
        <p:nvSpPr>
          <p:cNvPr id="1028" name="CustomShape 81"/>
          <p:cNvSpPr/>
          <p:nvPr/>
        </p:nvSpPr>
        <p:spPr>
          <a:xfrm>
            <a:off x="4406040" y="4849920"/>
            <a:ext cx="135360" cy="83520"/>
          </a:xfrm>
          <a:custGeom>
            <a:avLst/>
            <a:gdLst/>
            <a:ahLst/>
            <a:rect l="l" t="t" r="r" b="b"/>
            <a:pathLst>
              <a:path w="2728" h="1684">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style>
          <a:lnRef idx="0"/>
          <a:fillRef idx="0"/>
          <a:effectRef idx="0"/>
          <a:fontRef idx="minor"/>
        </p:style>
      </p:sp>
      <p:sp>
        <p:nvSpPr>
          <p:cNvPr id="1029" name="CustomShape 82"/>
          <p:cNvSpPr/>
          <p:nvPr/>
        </p:nvSpPr>
        <p:spPr>
          <a:xfrm>
            <a:off x="4290480" y="5087880"/>
            <a:ext cx="137160" cy="58320"/>
          </a:xfrm>
          <a:custGeom>
            <a:avLst/>
            <a:gdLst/>
            <a:ahLst/>
            <a:rect l="l" t="t" r="r" b="b"/>
            <a:pathLst>
              <a:path w="2762" h="118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style>
          <a:lnRef idx="0"/>
          <a:fillRef idx="0"/>
          <a:effectRef idx="0"/>
          <a:fontRef idx="minor"/>
        </p:style>
      </p:sp>
      <p:sp>
        <p:nvSpPr>
          <p:cNvPr id="1030" name="CustomShape 83"/>
          <p:cNvSpPr/>
          <p:nvPr/>
        </p:nvSpPr>
        <p:spPr>
          <a:xfrm>
            <a:off x="4525200" y="4943880"/>
            <a:ext cx="130320" cy="132120"/>
          </a:xfrm>
          <a:custGeom>
            <a:avLst/>
            <a:gdLst/>
            <a:ahLst/>
            <a:rect l="l" t="t" r="r" b="b"/>
            <a:pathLst>
              <a:path w="2627" h="2661">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style>
          <a:lnRef idx="0"/>
          <a:fillRef idx="0"/>
          <a:effectRef idx="0"/>
          <a:fontRef idx="minor"/>
        </p:style>
      </p:sp>
      <p:sp>
        <p:nvSpPr>
          <p:cNvPr id="1031" name="CustomShape 84"/>
          <p:cNvSpPr/>
          <p:nvPr/>
        </p:nvSpPr>
        <p:spPr>
          <a:xfrm>
            <a:off x="4287240" y="5027760"/>
            <a:ext cx="19800" cy="26640"/>
          </a:xfrm>
          <a:custGeom>
            <a:avLst/>
            <a:gdLst/>
            <a:ahLst/>
            <a:rect l="l" t="t" r="r" b="b"/>
            <a:pathLst>
              <a:path w="405" h="54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style>
          <a:lnRef idx="0"/>
          <a:fillRef idx="0"/>
          <a:effectRef idx="0"/>
          <a:fontRef idx="minor"/>
        </p:style>
      </p:sp>
      <p:sp>
        <p:nvSpPr>
          <p:cNvPr id="1032" name="CustomShape 85"/>
          <p:cNvSpPr/>
          <p:nvPr/>
        </p:nvSpPr>
        <p:spPr>
          <a:xfrm>
            <a:off x="4377600" y="4945680"/>
            <a:ext cx="125280" cy="132120"/>
          </a:xfrm>
          <a:custGeom>
            <a:avLst/>
            <a:gdLst/>
            <a:ahLst/>
            <a:rect l="l" t="t" r="r" b="b"/>
            <a:pathLst>
              <a:path w="2527" h="266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style>
          <a:lnRef idx="0"/>
          <a:fillRef idx="0"/>
          <a:effectRef idx="0"/>
          <a:fontRef idx="minor"/>
        </p:style>
      </p:sp>
      <p:sp>
        <p:nvSpPr>
          <p:cNvPr id="1033" name="CustomShape 86"/>
          <p:cNvSpPr/>
          <p:nvPr/>
        </p:nvSpPr>
        <p:spPr>
          <a:xfrm>
            <a:off x="4251960" y="4846680"/>
            <a:ext cx="138600" cy="86760"/>
          </a:xfrm>
          <a:custGeom>
            <a:avLst/>
            <a:gdLst/>
            <a:ahLst/>
            <a:rect l="l" t="t" r="r" b="b"/>
            <a:pathLst>
              <a:path w="2796" h="1752">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style>
          <a:lnRef idx="0"/>
          <a:fillRef idx="0"/>
          <a:effectRef idx="0"/>
          <a:fontRef idx="minor"/>
        </p:style>
      </p:sp>
      <p:sp>
        <p:nvSpPr>
          <p:cNvPr id="1034" name="CustomShape 87"/>
          <p:cNvSpPr/>
          <p:nvPr/>
        </p:nvSpPr>
        <p:spPr>
          <a:xfrm>
            <a:off x="4156560" y="5096160"/>
            <a:ext cx="127080" cy="50040"/>
          </a:xfrm>
          <a:custGeom>
            <a:avLst/>
            <a:gdLst/>
            <a:ahLst/>
            <a:rect l="l" t="t" r="r" b="b"/>
            <a:pathLst>
              <a:path w="2560" h="1011">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style>
          <a:lnRef idx="0"/>
          <a:fillRef idx="0"/>
          <a:effectRef idx="0"/>
          <a:fontRef idx="minor"/>
        </p:style>
      </p:sp>
      <p:sp>
        <p:nvSpPr>
          <p:cNvPr id="1035" name="CustomShape 88"/>
          <p:cNvSpPr/>
          <p:nvPr/>
        </p:nvSpPr>
        <p:spPr>
          <a:xfrm>
            <a:off x="3462840" y="4724280"/>
            <a:ext cx="2217960" cy="421920"/>
          </a:xfrm>
          <a:custGeom>
            <a:avLst/>
            <a:gdLst/>
            <a:ahLst/>
            <a:rect l="l" t="t" r="r" b="b"/>
            <a:pathLst>
              <a:path w="44577" h="8486">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style>
          <a:lnRef idx="0"/>
          <a:fillRef idx="0"/>
          <a:effectRef idx="0"/>
          <a:fontRef idx="minor"/>
        </p:style>
      </p:sp>
      <p:sp>
        <p:nvSpPr>
          <p:cNvPr id="1036" name="CustomShape 89"/>
          <p:cNvSpPr/>
          <p:nvPr/>
        </p:nvSpPr>
        <p:spPr>
          <a:xfrm>
            <a:off x="5176800" y="5086440"/>
            <a:ext cx="127080" cy="60120"/>
          </a:xfrm>
          <a:custGeom>
            <a:avLst/>
            <a:gdLst/>
            <a:ahLst/>
            <a:rect l="l" t="t" r="r" b="b"/>
            <a:pathLst>
              <a:path w="2560" h="1213">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style>
          <a:lnRef idx="0"/>
          <a:fillRef idx="0"/>
          <a:effectRef idx="0"/>
          <a:fontRef idx="minor"/>
        </p:style>
      </p:sp>
      <p:sp>
        <p:nvSpPr>
          <p:cNvPr id="1037" name="CustomShape 90"/>
          <p:cNvSpPr/>
          <p:nvPr/>
        </p:nvSpPr>
        <p:spPr>
          <a:xfrm>
            <a:off x="669240" y="3632040"/>
            <a:ext cx="366480" cy="1514160"/>
          </a:xfrm>
          <a:custGeom>
            <a:avLst/>
            <a:gdLst/>
            <a:ahLst/>
            <a:rect l="l" t="t" r="r" b="b"/>
            <a:pathLst>
              <a:path w="7374" h="30437">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style>
          <a:lnRef idx="0"/>
          <a:fillRef idx="0"/>
          <a:effectRef idx="0"/>
          <a:fontRef idx="minor"/>
        </p:style>
      </p:sp>
      <p:sp>
        <p:nvSpPr>
          <p:cNvPr id="1038" name="CustomShape 91"/>
          <p:cNvSpPr/>
          <p:nvPr/>
        </p:nvSpPr>
        <p:spPr>
          <a:xfrm>
            <a:off x="734400" y="4280400"/>
            <a:ext cx="262800" cy="257760"/>
          </a:xfrm>
          <a:custGeom>
            <a:avLst/>
            <a:gdLst/>
            <a:ahLst/>
            <a:rect l="l" t="t" r="r" b="b"/>
            <a:pathLst>
              <a:path w="5287" h="5186">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style>
          <a:lnRef idx="0"/>
          <a:fillRef idx="0"/>
          <a:effectRef idx="0"/>
          <a:fontRef idx="minor"/>
        </p:style>
      </p:sp>
      <p:sp>
        <p:nvSpPr>
          <p:cNvPr id="1039" name="CustomShape 92"/>
          <p:cNvSpPr/>
          <p:nvPr/>
        </p:nvSpPr>
        <p:spPr>
          <a:xfrm>
            <a:off x="930600" y="4345560"/>
            <a:ext cx="29880" cy="19800"/>
          </a:xfrm>
          <a:custGeom>
            <a:avLst/>
            <a:gdLst/>
            <a:ahLst/>
            <a:rect l="l" t="t" r="r" b="b"/>
            <a:pathLst>
              <a:path w="607" h="405">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style>
          <a:lnRef idx="0"/>
          <a:fillRef idx="0"/>
          <a:effectRef idx="0"/>
          <a:fontRef idx="minor"/>
        </p:style>
      </p:sp>
      <p:sp>
        <p:nvSpPr>
          <p:cNvPr id="1040" name="CustomShape 93"/>
          <p:cNvSpPr/>
          <p:nvPr/>
        </p:nvSpPr>
        <p:spPr>
          <a:xfrm>
            <a:off x="789840" y="4325760"/>
            <a:ext cx="28080" cy="24840"/>
          </a:xfrm>
          <a:custGeom>
            <a:avLst/>
            <a:gdLst/>
            <a:ahLst/>
            <a:rect l="l" t="t" r="r" b="b"/>
            <a:pathLst>
              <a:path w="573" h="506">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style>
          <a:lnRef idx="0"/>
          <a:fillRef idx="0"/>
          <a:effectRef idx="0"/>
          <a:fontRef idx="minor"/>
        </p:style>
      </p:sp>
      <p:sp>
        <p:nvSpPr>
          <p:cNvPr id="1041" name="CustomShape 94"/>
          <p:cNvSpPr/>
          <p:nvPr/>
        </p:nvSpPr>
        <p:spPr>
          <a:xfrm>
            <a:off x="751320" y="4367520"/>
            <a:ext cx="38160" cy="12960"/>
          </a:xfrm>
          <a:custGeom>
            <a:avLst/>
            <a:gdLst/>
            <a:ahLst/>
            <a:rect l="l" t="t" r="r" b="b"/>
            <a:pathLst>
              <a:path w="776" h="27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style>
          <a:lnRef idx="0"/>
          <a:fillRef idx="0"/>
          <a:effectRef idx="0"/>
          <a:fontRef idx="minor"/>
        </p:style>
      </p:sp>
      <p:sp>
        <p:nvSpPr>
          <p:cNvPr id="1042" name="CustomShape 95"/>
          <p:cNvSpPr/>
          <p:nvPr/>
        </p:nvSpPr>
        <p:spPr>
          <a:xfrm>
            <a:off x="692640" y="3657240"/>
            <a:ext cx="145440" cy="152280"/>
          </a:xfrm>
          <a:custGeom>
            <a:avLst/>
            <a:gdLst/>
            <a:ahLst/>
            <a:rect l="l" t="t" r="r" b="b"/>
            <a:pathLst>
              <a:path w="2930" h="3065">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style>
          <a:lnRef idx="0"/>
          <a:fillRef idx="0"/>
          <a:effectRef idx="0"/>
          <a:fontRef idx="minor"/>
        </p:style>
      </p:sp>
      <p:sp>
        <p:nvSpPr>
          <p:cNvPr id="1043" name="CustomShape 96"/>
          <p:cNvSpPr/>
          <p:nvPr/>
        </p:nvSpPr>
        <p:spPr>
          <a:xfrm>
            <a:off x="844920" y="4302360"/>
            <a:ext cx="12960" cy="33120"/>
          </a:xfrm>
          <a:custGeom>
            <a:avLst/>
            <a:gdLst/>
            <a:ahLst/>
            <a:rect l="l" t="t" r="r" b="b"/>
            <a:pathLst>
              <a:path w="270" h="674">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style>
          <a:lnRef idx="0"/>
          <a:fillRef idx="0"/>
          <a:effectRef idx="0"/>
          <a:fontRef idx="minor"/>
        </p:style>
      </p:sp>
      <p:sp>
        <p:nvSpPr>
          <p:cNvPr id="1044" name="CustomShape 97"/>
          <p:cNvSpPr/>
          <p:nvPr/>
        </p:nvSpPr>
        <p:spPr>
          <a:xfrm>
            <a:off x="841680" y="4352400"/>
            <a:ext cx="98640" cy="98640"/>
          </a:xfrm>
          <a:custGeom>
            <a:avLst/>
            <a:gdLst/>
            <a:ahLst/>
            <a:rect l="l" t="t" r="r" b="b"/>
            <a:pathLst>
              <a:path w="1988" h="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style>
          <a:lnRef idx="0"/>
          <a:fillRef idx="0"/>
          <a:effectRef idx="0"/>
          <a:fontRef idx="minor"/>
        </p:style>
      </p:sp>
      <p:sp>
        <p:nvSpPr>
          <p:cNvPr id="1045" name="CustomShape 98"/>
          <p:cNvSpPr/>
          <p:nvPr/>
        </p:nvSpPr>
        <p:spPr>
          <a:xfrm>
            <a:off x="918720" y="4484880"/>
            <a:ext cx="18000" cy="12960"/>
          </a:xfrm>
          <a:custGeom>
            <a:avLst/>
            <a:gdLst/>
            <a:ahLst/>
            <a:rect l="l" t="t" r="r" b="b"/>
            <a:pathLst>
              <a:path w="371" h="27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style>
          <a:lnRef idx="0"/>
          <a:fillRef idx="0"/>
          <a:effectRef idx="0"/>
          <a:fontRef idx="minor"/>
        </p:style>
      </p:sp>
      <p:sp>
        <p:nvSpPr>
          <p:cNvPr id="1046" name="CustomShape 99"/>
          <p:cNvSpPr/>
          <p:nvPr/>
        </p:nvSpPr>
        <p:spPr>
          <a:xfrm>
            <a:off x="913680" y="4828320"/>
            <a:ext cx="19800" cy="26640"/>
          </a:xfrm>
          <a:custGeom>
            <a:avLst/>
            <a:gdLst/>
            <a:ahLst/>
            <a:rect l="l" t="t" r="r" b="b"/>
            <a:pathLst>
              <a:path w="405" h="54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style>
          <a:lnRef idx="0"/>
          <a:fillRef idx="0"/>
          <a:effectRef idx="0"/>
          <a:fontRef idx="minor"/>
        </p:style>
      </p:sp>
      <p:sp>
        <p:nvSpPr>
          <p:cNvPr id="1047" name="CustomShape 100"/>
          <p:cNvSpPr/>
          <p:nvPr/>
        </p:nvSpPr>
        <p:spPr>
          <a:xfrm>
            <a:off x="954000" y="5047560"/>
            <a:ext cx="18000" cy="23040"/>
          </a:xfrm>
          <a:custGeom>
            <a:avLst/>
            <a:gdLst/>
            <a:ahLst/>
            <a:rect l="l" t="t" r="r" b="b"/>
            <a:pathLst>
              <a:path w="372" h="473">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style>
          <a:lnRef idx="0"/>
          <a:fillRef idx="0"/>
          <a:effectRef idx="0"/>
          <a:fontRef idx="minor"/>
        </p:style>
      </p:sp>
      <p:sp>
        <p:nvSpPr>
          <p:cNvPr id="1048" name="CustomShape 101"/>
          <p:cNvSpPr/>
          <p:nvPr/>
        </p:nvSpPr>
        <p:spPr>
          <a:xfrm>
            <a:off x="933840" y="4942080"/>
            <a:ext cx="21600" cy="24840"/>
          </a:xfrm>
          <a:custGeom>
            <a:avLst/>
            <a:gdLst/>
            <a:ahLst/>
            <a:rect l="l" t="t" r="r" b="b"/>
            <a:pathLst>
              <a:path w="439" h="506">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style>
          <a:lnRef idx="0"/>
          <a:fillRef idx="0"/>
          <a:effectRef idx="0"/>
          <a:fontRef idx="minor"/>
        </p:style>
      </p:sp>
      <p:sp>
        <p:nvSpPr>
          <p:cNvPr id="1049" name="CustomShape 102"/>
          <p:cNvSpPr/>
          <p:nvPr/>
        </p:nvSpPr>
        <p:spPr>
          <a:xfrm>
            <a:off x="932040" y="4887000"/>
            <a:ext cx="19800" cy="23040"/>
          </a:xfrm>
          <a:custGeom>
            <a:avLst/>
            <a:gdLst/>
            <a:ahLst/>
            <a:rect l="l" t="t" r="r" b="b"/>
            <a:pathLst>
              <a:path w="406" h="473">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style>
          <a:lnRef idx="0"/>
          <a:fillRef idx="0"/>
          <a:effectRef idx="0"/>
          <a:fontRef idx="minor"/>
        </p:style>
      </p:sp>
      <p:sp>
        <p:nvSpPr>
          <p:cNvPr id="1050" name="CustomShape 103"/>
          <p:cNvSpPr/>
          <p:nvPr/>
        </p:nvSpPr>
        <p:spPr>
          <a:xfrm>
            <a:off x="947160" y="5002560"/>
            <a:ext cx="19800" cy="19800"/>
          </a:xfrm>
          <a:custGeom>
            <a:avLst/>
            <a:gdLst/>
            <a:ahLst/>
            <a:rect l="l" t="t" r="r" b="b"/>
            <a:pathLst>
              <a:path w="405" h="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style>
          <a:lnRef idx="0"/>
          <a:fillRef idx="0"/>
          <a:effectRef idx="0"/>
          <a:fontRef idx="minor"/>
        </p:style>
      </p:sp>
      <p:sp>
        <p:nvSpPr>
          <p:cNvPr id="1051" name="CustomShape 104"/>
          <p:cNvSpPr/>
          <p:nvPr/>
        </p:nvSpPr>
        <p:spPr>
          <a:xfrm>
            <a:off x="965520" y="5108040"/>
            <a:ext cx="18000" cy="28080"/>
          </a:xfrm>
          <a:custGeom>
            <a:avLst/>
            <a:gdLst/>
            <a:ahLst/>
            <a:rect l="l" t="t" r="r" b="b"/>
            <a:pathLst>
              <a:path w="371" h="574">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style>
          <a:lnRef idx="0"/>
          <a:fillRef idx="0"/>
          <a:effectRef idx="0"/>
          <a:fontRef idx="minor"/>
        </p:style>
      </p:sp>
      <p:sp>
        <p:nvSpPr>
          <p:cNvPr id="1052" name="PlaceHolder 105"/>
          <p:cNvSpPr>
            <a:spLocks noGrp="1"/>
          </p:cNvSpPr>
          <p:nvPr>
            <p:ph type="sldNum"/>
          </p:nvPr>
        </p:nvSpPr>
        <p:spPr>
          <a:xfrm>
            <a:off x="8749080" y="0"/>
            <a:ext cx="394560" cy="321120"/>
          </a:xfrm>
          <a:prstGeom prst="rect">
            <a:avLst/>
          </a:prstGeom>
        </p:spPr>
        <p:txBody>
          <a:bodyPr tIns="91440" bIns="91440"/>
          <a:p>
            <a:pPr algn="r">
              <a:lnSpc>
                <a:spcPct val="100000"/>
              </a:lnSpc>
            </a:pPr>
            <a:fld id="{040EFF68-2079-493A-89B6-21F5CA8F1C19}" type="slidenum">
              <a:rPr b="0" lang="es-MX" sz="1200" spc="-1" strike="noStrike">
                <a:solidFill>
                  <a:srgbClr val="ffffff"/>
                </a:solidFill>
                <a:uFill>
                  <a:solidFill>
                    <a:srgbClr val="ffffff"/>
                  </a:solidFill>
                </a:uFill>
                <a:latin typeface="Amatic SC"/>
                <a:ea typeface="Amatic SC"/>
              </a:rPr>
              <a:t>&lt;número&gt;</a:t>
            </a:fld>
            <a:endParaRPr b="0" lang="es-MX" sz="1200" spc="-1" strike="noStrike">
              <a:solidFill>
                <a:srgbClr val="000000"/>
              </a:solidFill>
              <a:uFill>
                <a:solidFill>
                  <a:srgbClr val="ffffff"/>
                </a:solidFill>
              </a:uFill>
              <a:latin typeface="Times New Roman"/>
            </a:endParaRPr>
          </a:p>
        </p:txBody>
      </p:sp>
      <p:sp>
        <p:nvSpPr>
          <p:cNvPr id="1053" name="PlaceHolder 106"/>
          <p:cNvSpPr>
            <a:spLocks noGrp="1"/>
          </p:cNvSpPr>
          <p:nvPr>
            <p:ph type="title"/>
          </p:nvPr>
        </p:nvSpPr>
        <p:spPr>
          <a:xfrm>
            <a:off x="457200" y="205200"/>
            <a:ext cx="8229240" cy="858600"/>
          </a:xfrm>
          <a:prstGeom prst="rect">
            <a:avLst/>
          </a:prstGeom>
        </p:spPr>
        <p:txBody>
          <a:bodyPr lIns="0" rIns="0" tIns="0" bIns="0" anchor="ctr"/>
          <a:p>
            <a:r>
              <a:rPr b="0" lang="es-MX" sz="1400" spc="-1" strike="noStrike">
                <a:solidFill>
                  <a:srgbClr val="000000"/>
                </a:solidFill>
                <a:uFill>
                  <a:solidFill>
                    <a:srgbClr val="ffffff"/>
                  </a:solidFill>
                </a:uFill>
                <a:latin typeface="Arial"/>
              </a:rPr>
              <a:t>Pulse para editar el formato del texto de título</a:t>
            </a:r>
            <a:endParaRPr b="0" lang="es-MX" sz="1400" spc="-1" strike="noStrike">
              <a:solidFill>
                <a:srgbClr val="000000"/>
              </a:solidFill>
              <a:uFill>
                <a:solidFill>
                  <a:srgbClr val="ffffff"/>
                </a:solidFill>
              </a:uFill>
              <a:latin typeface="Arial"/>
            </a:endParaRPr>
          </a:p>
        </p:txBody>
      </p:sp>
      <p:sp>
        <p:nvSpPr>
          <p:cNvPr id="1054" name="PlaceHolder 10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1400" spc="-1" strike="noStrike">
                <a:solidFill>
                  <a:srgbClr val="000000"/>
                </a:solidFill>
                <a:uFill>
                  <a:solidFill>
                    <a:srgbClr val="ffffff"/>
                  </a:solidFill>
                </a:uFill>
                <a:latin typeface="Arial"/>
              </a:rPr>
              <a:t>Pulse para editar el formato de esquema del texto</a:t>
            </a:r>
            <a:endParaRPr b="0" lang="es-MX" sz="14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MX" sz="1400" spc="-1" strike="noStrike">
                <a:solidFill>
                  <a:srgbClr val="000000"/>
                </a:solidFill>
                <a:uFill>
                  <a:solidFill>
                    <a:srgbClr val="ffffff"/>
                  </a:solidFill>
                </a:uFill>
                <a:latin typeface="Arial"/>
              </a:rPr>
              <a:t>Segundo nivel del esquema</a:t>
            </a:r>
            <a:endParaRPr b="0" lang="es-MX" sz="14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s-MX" sz="1400" spc="-1" strike="noStrike">
                <a:solidFill>
                  <a:srgbClr val="000000"/>
                </a:solidFill>
                <a:uFill>
                  <a:solidFill>
                    <a:srgbClr val="ffffff"/>
                  </a:solidFill>
                </a:uFill>
                <a:latin typeface="Arial"/>
              </a:rPr>
              <a:t>Tercer nivel del esquema</a:t>
            </a:r>
            <a:endParaRPr b="0" lang="es-MX" sz="1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s-MX" sz="1400" spc="-1" strike="noStrike">
                <a:solidFill>
                  <a:srgbClr val="000000"/>
                </a:solidFill>
                <a:uFill>
                  <a:solidFill>
                    <a:srgbClr val="ffffff"/>
                  </a:solidFill>
                </a:uFill>
                <a:latin typeface="Arial"/>
              </a:rPr>
              <a:t>Cuarto nivel del esquema</a:t>
            </a:r>
            <a:endParaRPr b="0" lang="es-MX" sz="14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s-MX" sz="2000" spc="-1" strike="noStrike">
                <a:solidFill>
                  <a:srgbClr val="000000"/>
                </a:solidFill>
                <a:uFill>
                  <a:solidFill>
                    <a:srgbClr val="ffffff"/>
                  </a:solidFill>
                </a:uFill>
                <a:latin typeface="Arial"/>
              </a:rPr>
              <a:t>Quinto nivel del esquema</a:t>
            </a:r>
            <a:endParaRPr b="0" lang="es-MX"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s-MX" sz="2000" spc="-1" strike="noStrike">
                <a:solidFill>
                  <a:srgbClr val="000000"/>
                </a:solidFill>
                <a:uFill>
                  <a:solidFill>
                    <a:srgbClr val="ffffff"/>
                  </a:solidFill>
                </a:uFill>
                <a:latin typeface="Arial"/>
              </a:rPr>
              <a:t>Sexto nivel del esquema</a:t>
            </a:r>
            <a:endParaRPr b="0" lang="es-MX"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s-MX" sz="2000" spc="-1" strike="noStrike">
                <a:solidFill>
                  <a:srgbClr val="000000"/>
                </a:solidFill>
                <a:uFill>
                  <a:solidFill>
                    <a:srgbClr val="ffffff"/>
                  </a:solidFill>
                </a:uFill>
                <a:latin typeface="Arial"/>
              </a:rPr>
              <a:t>Séptimo nivel del esquema</a:t>
            </a:r>
            <a:endParaRPr b="0" lang="es-MX"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hyperlink" Target="https://www.welivesecurity.com/la-es/2014/08/05/mitos-sobre-malware-5-exploit-es-malware/" TargetMode="External"/><Relationship Id="rId2" Type="http://schemas.openxmlformats.org/officeDocument/2006/relationships/slideLayout" Target="../slideLayouts/slideLayout16.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1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6.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27.xml.rels><?xml version="1.0" encoding="UTF-8"?>
<Relationships xmlns="http://schemas.openxmlformats.org/package/2006/relationships"><Relationship Id="rId1" Type="http://schemas.openxmlformats.org/officeDocument/2006/relationships/hyperlink" Target="https://www.redeszone.net/2017/09/23/asegurarnos-no-queda-malware-al-formatear-disco-duro/" TargetMode="External"/><Relationship Id="rId2" Type="http://schemas.openxmlformats.org/officeDocument/2006/relationships/hyperlink" Target="https://www.avg.com/es/signal/what-is-malware" TargetMode="External"/><Relationship Id="rId3" Type="http://schemas.openxmlformats.org/officeDocument/2006/relationships/hyperlink" Target="https://culturacion.com/diferencia-entre-exploits-y-xploits/" TargetMode="External"/><Relationship Id="rId4" Type="http://schemas.openxmlformats.org/officeDocument/2006/relationships/hyperlink" Target="https://es.wikipedia.org/wiki/Virus_inform%C3%A1tico#Virus_inform%C3%A1ticos_y_su_propagaci%C3%B3n_en_otros_sistemas_operativos" TargetMode="External"/><Relationship Id="rId5" Type="http://schemas.openxmlformats.org/officeDocument/2006/relationships/hyperlink" Target="https://www.seguridad.unam.mx/historico/noticia/index.html-noti=1274" TargetMode="External"/><Relationship Id="rId6" Type="http://schemas.openxmlformats.org/officeDocument/2006/relationships/slideLayout" Target="../slideLayouts/slideLayout2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9" name="TextShape 1"/>
          <p:cNvSpPr txBox="1"/>
          <p:nvPr/>
        </p:nvSpPr>
        <p:spPr>
          <a:xfrm>
            <a:off x="1574280" y="1820520"/>
            <a:ext cx="5994720" cy="1159560"/>
          </a:xfrm>
          <a:prstGeom prst="rect">
            <a:avLst/>
          </a:prstGeom>
          <a:noFill/>
          <a:ln>
            <a:noFill/>
          </a:ln>
        </p:spPr>
        <p:txBody>
          <a:bodyPr tIns="91440" bIns="91440" anchor="ctr"/>
          <a:p>
            <a:pPr algn="ctr">
              <a:lnSpc>
                <a:spcPct val="100000"/>
              </a:lnSpc>
            </a:pPr>
            <a:r>
              <a:rPr b="0" lang="es-MX" sz="6800" spc="-1" strike="noStrike">
                <a:solidFill>
                  <a:srgbClr val="ffffff"/>
                </a:solidFill>
                <a:uFill>
                  <a:solidFill>
                    <a:srgbClr val="ffffff"/>
                  </a:solidFill>
                </a:uFill>
                <a:latin typeface="Amatic SC"/>
                <a:ea typeface="Amatic SC"/>
              </a:rPr>
              <a:t>Malwares</a:t>
            </a:r>
            <a:br/>
            <a:r>
              <a:rPr b="0" lang="es-MX" sz="1800" spc="-1" strike="noStrike">
                <a:solidFill>
                  <a:srgbClr val="ffffff"/>
                </a:solidFill>
                <a:uFill>
                  <a:solidFill>
                    <a:srgbClr val="ffffff"/>
                  </a:solidFill>
                </a:uFill>
                <a:latin typeface="Amatic SC"/>
                <a:ea typeface="Amatic SC"/>
              </a:rPr>
              <a:t>Ramos Barraza Jorge </a:t>
            </a:r>
            <a:br/>
            <a:r>
              <a:rPr b="0" lang="es-MX" sz="1800" spc="-1" strike="noStrike">
                <a:solidFill>
                  <a:srgbClr val="ffffff"/>
                </a:solidFill>
                <a:uFill>
                  <a:solidFill>
                    <a:srgbClr val="ffffff"/>
                  </a:solidFill>
                </a:uFill>
                <a:latin typeface="Amatic SC"/>
                <a:ea typeface="Amatic SC"/>
              </a:rPr>
              <a:t>Arian Espinoza</a:t>
            </a:r>
            <a:endParaRPr b="0" lang="es-MX"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3" name="TextShape 1"/>
          <p:cNvSpPr txBox="1"/>
          <p:nvPr/>
        </p:nvSpPr>
        <p:spPr>
          <a:xfrm>
            <a:off x="1020960" y="240840"/>
            <a:ext cx="6880320" cy="582480"/>
          </a:xfrm>
          <a:prstGeom prst="rect">
            <a:avLst/>
          </a:prstGeom>
          <a:noFill/>
          <a:ln>
            <a:noFill/>
          </a:ln>
        </p:spPr>
        <p:txBody>
          <a:bodyPr tIns="91440" bIns="91440" anchor="b"/>
          <a:p>
            <a:pPr algn="ctr">
              <a:lnSpc>
                <a:spcPct val="100000"/>
              </a:lnSpc>
            </a:pPr>
            <a:r>
              <a:rPr b="1" lang="es-MX" sz="2600" spc="-1" strike="noStrike">
                <a:solidFill>
                  <a:srgbClr val="f55d4b"/>
                </a:solidFill>
                <a:uFill>
                  <a:solidFill>
                    <a:srgbClr val="ffffff"/>
                  </a:solidFill>
                </a:uFill>
                <a:latin typeface="Amatic SC"/>
                <a:ea typeface="Amatic SC"/>
              </a:rPr>
              <a:t>Adware</a:t>
            </a:r>
            <a:endParaRPr b="0" lang="es-MX" sz="2600" spc="-1" strike="noStrike">
              <a:solidFill>
                <a:srgbClr val="000000"/>
              </a:solidFill>
              <a:uFill>
                <a:solidFill>
                  <a:srgbClr val="ffffff"/>
                </a:solidFill>
              </a:uFill>
              <a:latin typeface="Arial"/>
            </a:endParaRPr>
          </a:p>
        </p:txBody>
      </p:sp>
      <p:sp>
        <p:nvSpPr>
          <p:cNvPr id="1114" name="TextShape 2"/>
          <p:cNvSpPr txBox="1"/>
          <p:nvPr/>
        </p:nvSpPr>
        <p:spPr>
          <a:xfrm>
            <a:off x="-61560" y="1337400"/>
            <a:ext cx="3930840" cy="2021400"/>
          </a:xfrm>
          <a:prstGeom prst="rect">
            <a:avLst/>
          </a:prstGeom>
          <a:noFill/>
          <a:ln>
            <a:noFill/>
          </a:ln>
        </p:spPr>
        <p:txBody>
          <a:bodyPr tIns="91440" bIns="91440"/>
          <a:p>
            <a:pPr marL="457200">
              <a:lnSpc>
                <a:spcPct val="100000"/>
              </a:lnSpc>
              <a:spcBef>
                <a:spcPts val="601"/>
              </a:spcBef>
            </a:pPr>
            <a:endParaRPr b="0" lang="es-MX" sz="1400" spc="-1" strike="noStrike">
              <a:solidFill>
                <a:srgbClr val="000000"/>
              </a:solidFill>
              <a:uFill>
                <a:solidFill>
                  <a:srgbClr val="ffffff"/>
                </a:solidFill>
              </a:uFill>
              <a:latin typeface="Arial"/>
            </a:endParaRPr>
          </a:p>
          <a:p>
            <a:pPr marL="457200" indent="-342720">
              <a:lnSpc>
                <a:spcPct val="100000"/>
              </a:lnSpc>
              <a:spcBef>
                <a:spcPts val="601"/>
              </a:spcBef>
              <a:buClr>
                <a:srgbClr val="f55d4b"/>
              </a:buClr>
              <a:buFont typeface="Merriweather"/>
              <a:buChar char="✖"/>
            </a:pPr>
            <a:r>
              <a:rPr b="1" lang="es-MX" sz="1800" spc="-1" strike="noStrike">
                <a:solidFill>
                  <a:srgbClr val="2c3e50"/>
                </a:solidFill>
                <a:uFill>
                  <a:solidFill>
                    <a:srgbClr val="ffffff"/>
                  </a:solidFill>
                </a:uFill>
                <a:latin typeface="Merriweather"/>
                <a:ea typeface="Merriweather"/>
              </a:rPr>
              <a:t>1ClickDownloader</a:t>
            </a:r>
            <a:r>
              <a:rPr b="0" lang="es-MX" sz="1800" spc="-1" strike="noStrike">
                <a:solidFill>
                  <a:srgbClr val="2c3e50"/>
                </a:solidFill>
                <a:uFill>
                  <a:solidFill>
                    <a:srgbClr val="ffffff"/>
                  </a:solidFill>
                </a:uFill>
                <a:latin typeface="Merriweather"/>
                <a:ea typeface="Merriweather"/>
              </a:rPr>
              <a:t> se ejecuta en su computadora para mostrar anuncios no deseados sin su consentimiento. </a:t>
            </a:r>
            <a:endParaRPr b="0" lang="es-MX" sz="1800" spc="-1" strike="noStrike">
              <a:solidFill>
                <a:srgbClr val="000000"/>
              </a:solidFill>
              <a:uFill>
                <a:solidFill>
                  <a:srgbClr val="ffffff"/>
                </a:solidFill>
              </a:uFill>
              <a:latin typeface="Arial"/>
            </a:endParaRPr>
          </a:p>
          <a:p>
            <a:pPr marL="457200">
              <a:lnSpc>
                <a:spcPct val="100000"/>
              </a:lnSpc>
              <a:spcBef>
                <a:spcPts val="601"/>
              </a:spcBef>
            </a:pPr>
            <a:r>
              <a:rPr b="0" lang="es-MX" sz="1800" spc="-1" strike="noStrike">
                <a:solidFill>
                  <a:srgbClr val="2c3e50"/>
                </a:solidFill>
                <a:uFill>
                  <a:solidFill>
                    <a:srgbClr val="ffffff"/>
                  </a:solidFill>
                </a:uFill>
                <a:latin typeface="Merriweather"/>
                <a:ea typeface="Merriweather"/>
              </a:rPr>
              <a:t> </a:t>
            </a:r>
            <a:endParaRPr b="0" lang="es-MX" sz="1800" spc="-1" strike="noStrike">
              <a:solidFill>
                <a:srgbClr val="000000"/>
              </a:solidFill>
              <a:uFill>
                <a:solidFill>
                  <a:srgbClr val="ffffff"/>
                </a:solidFill>
              </a:uFill>
              <a:latin typeface="Arial"/>
            </a:endParaRPr>
          </a:p>
          <a:p>
            <a:pPr>
              <a:lnSpc>
                <a:spcPct val="100000"/>
              </a:lnSpc>
              <a:spcBef>
                <a:spcPts val="601"/>
              </a:spcBef>
            </a:pPr>
            <a:endParaRPr b="0" lang="es-MX" sz="1800" spc="-1" strike="noStrike">
              <a:solidFill>
                <a:srgbClr val="000000"/>
              </a:solidFill>
              <a:uFill>
                <a:solidFill>
                  <a:srgbClr val="ffffff"/>
                </a:solidFill>
              </a:uFill>
              <a:latin typeface="Arial"/>
            </a:endParaRPr>
          </a:p>
        </p:txBody>
      </p:sp>
      <p:sp>
        <p:nvSpPr>
          <p:cNvPr id="1115" name="TextShape 3"/>
          <p:cNvSpPr txBox="1"/>
          <p:nvPr/>
        </p:nvSpPr>
        <p:spPr>
          <a:xfrm>
            <a:off x="8749080" y="0"/>
            <a:ext cx="394560" cy="321120"/>
          </a:xfrm>
          <a:prstGeom prst="rect">
            <a:avLst/>
          </a:prstGeom>
          <a:noFill/>
          <a:ln>
            <a:noFill/>
          </a:ln>
        </p:spPr>
        <p:txBody>
          <a:bodyPr tIns="91440" bIns="91440"/>
          <a:p>
            <a:pPr algn="r">
              <a:lnSpc>
                <a:spcPct val="100000"/>
              </a:lnSpc>
            </a:pPr>
            <a:fld id="{3FDD80BF-2C5A-4D15-B346-39FBA45C1F36}" type="slidenum">
              <a:rPr b="0" lang="es-MX" sz="1200" spc="-1" strike="noStrike">
                <a:solidFill>
                  <a:srgbClr val="f55d4b"/>
                </a:solidFill>
                <a:uFill>
                  <a:solidFill>
                    <a:srgbClr val="ffffff"/>
                  </a:solidFill>
                </a:uFill>
                <a:latin typeface="Amatic SC"/>
                <a:ea typeface="Amatic SC"/>
              </a:rPr>
              <a:t>&lt;número&gt;</a:t>
            </a:fld>
            <a:endParaRPr b="0" lang="es-MX" sz="1200" spc="-1" strike="noStrike">
              <a:solidFill>
                <a:srgbClr val="000000"/>
              </a:solidFill>
              <a:uFill>
                <a:solidFill>
                  <a:srgbClr val="ffffff"/>
                </a:solidFill>
              </a:uFill>
              <a:latin typeface="Times New Roman"/>
            </a:endParaRPr>
          </a:p>
        </p:txBody>
      </p:sp>
      <p:pic>
        <p:nvPicPr>
          <p:cNvPr id="1116" name="Google Shape;1958;p23" descr=""/>
          <p:cNvPicPr/>
          <p:nvPr/>
        </p:nvPicPr>
        <p:blipFill>
          <a:blip r:embed="rId1"/>
          <a:stretch/>
        </p:blipFill>
        <p:spPr>
          <a:xfrm>
            <a:off x="4009680" y="956160"/>
            <a:ext cx="5077440" cy="363240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7" name="TextShape 1"/>
          <p:cNvSpPr txBox="1"/>
          <p:nvPr/>
        </p:nvSpPr>
        <p:spPr>
          <a:xfrm>
            <a:off x="1131840" y="623160"/>
            <a:ext cx="6880320" cy="582480"/>
          </a:xfrm>
          <a:prstGeom prst="rect">
            <a:avLst/>
          </a:prstGeom>
          <a:noFill/>
          <a:ln>
            <a:noFill/>
          </a:ln>
        </p:spPr>
        <p:txBody>
          <a:bodyPr tIns="91440" bIns="91440" anchor="b"/>
          <a:p>
            <a:pPr algn="ctr">
              <a:lnSpc>
                <a:spcPct val="100000"/>
              </a:lnSpc>
            </a:pPr>
            <a:r>
              <a:rPr b="1" lang="es-MX" sz="2600" spc="-1" strike="noStrike">
                <a:solidFill>
                  <a:srgbClr val="f55d4b"/>
                </a:solidFill>
                <a:uFill>
                  <a:solidFill>
                    <a:srgbClr val="ffffff"/>
                  </a:solidFill>
                </a:uFill>
                <a:latin typeface="Amatic SC"/>
                <a:ea typeface="Amatic SC"/>
              </a:rPr>
              <a:t>exploits</a:t>
            </a:r>
            <a:endParaRPr b="0" lang="es-MX" sz="2600" spc="-1" strike="noStrike">
              <a:solidFill>
                <a:srgbClr val="000000"/>
              </a:solidFill>
              <a:uFill>
                <a:solidFill>
                  <a:srgbClr val="ffffff"/>
                </a:solidFill>
              </a:uFill>
              <a:latin typeface="Arial"/>
            </a:endParaRPr>
          </a:p>
        </p:txBody>
      </p:sp>
      <p:sp>
        <p:nvSpPr>
          <p:cNvPr id="1118" name="TextShape 2"/>
          <p:cNvSpPr txBox="1"/>
          <p:nvPr/>
        </p:nvSpPr>
        <p:spPr>
          <a:xfrm>
            <a:off x="1131840" y="1312920"/>
            <a:ext cx="6880320" cy="2970360"/>
          </a:xfrm>
          <a:prstGeom prst="rect">
            <a:avLst/>
          </a:prstGeom>
          <a:noFill/>
          <a:ln>
            <a:noFill/>
          </a:ln>
        </p:spPr>
        <p:txBody>
          <a:bodyPr tIns="91440" bIns="91440"/>
          <a:p>
            <a:pPr>
              <a:lnSpc>
                <a:spcPct val="100000"/>
              </a:lnSpc>
              <a:spcBef>
                <a:spcPts val="601"/>
              </a:spcBef>
            </a:pPr>
            <a:endParaRPr b="0" lang="es-MX" sz="1400" spc="-1" strike="noStrike">
              <a:solidFill>
                <a:srgbClr val="000000"/>
              </a:solidFill>
              <a:uFill>
                <a:solidFill>
                  <a:srgbClr val="ffffff"/>
                </a:solidFill>
              </a:uFill>
              <a:latin typeface="Arial"/>
            </a:endParaRPr>
          </a:p>
          <a:p>
            <a:pPr marL="457200" indent="-342720">
              <a:lnSpc>
                <a:spcPct val="100000"/>
              </a:lnSpc>
              <a:spcBef>
                <a:spcPts val="601"/>
              </a:spcBef>
              <a:buClr>
                <a:srgbClr val="f55d4b"/>
              </a:buClr>
              <a:buFont typeface="Merriweather"/>
              <a:buChar char="✖"/>
            </a:pPr>
            <a:r>
              <a:rPr b="0" lang="es-MX" sz="1800" spc="-1" strike="noStrike">
                <a:solidFill>
                  <a:srgbClr val="2c3e50"/>
                </a:solidFill>
                <a:uFill>
                  <a:solidFill>
                    <a:srgbClr val="ffffff"/>
                  </a:solidFill>
                </a:uFill>
                <a:latin typeface="Merriweather"/>
                <a:ea typeface="Merriweather"/>
              </a:rPr>
              <a:t>Públicos</a:t>
            </a:r>
            <a:endParaRPr b="0" lang="es-MX" sz="1800" spc="-1" strike="noStrike">
              <a:solidFill>
                <a:srgbClr val="000000"/>
              </a:solidFill>
              <a:uFill>
                <a:solidFill>
                  <a:srgbClr val="ffffff"/>
                </a:solidFill>
              </a:uFill>
              <a:latin typeface="Arial"/>
            </a:endParaRPr>
          </a:p>
          <a:p>
            <a:pPr marL="457200">
              <a:lnSpc>
                <a:spcPct val="100000"/>
              </a:lnSpc>
              <a:spcBef>
                <a:spcPts val="601"/>
              </a:spcBef>
            </a:pPr>
            <a:r>
              <a:rPr b="0" lang="es-MX" sz="1800" spc="-1" strike="noStrike">
                <a:solidFill>
                  <a:srgbClr val="2c3e50"/>
                </a:solidFill>
                <a:uFill>
                  <a:solidFill>
                    <a:srgbClr val="ffffff"/>
                  </a:solidFill>
                </a:uFill>
                <a:latin typeface="Merriweather"/>
                <a:ea typeface="Merriweather"/>
              </a:rPr>
              <a:t> </a:t>
            </a:r>
            <a:endParaRPr b="0" lang="es-MX" sz="1800" spc="-1" strike="noStrike">
              <a:solidFill>
                <a:srgbClr val="000000"/>
              </a:solidFill>
              <a:uFill>
                <a:solidFill>
                  <a:srgbClr val="ffffff"/>
                </a:solidFill>
              </a:uFill>
              <a:latin typeface="Arial"/>
            </a:endParaRPr>
          </a:p>
          <a:p>
            <a:pPr marL="457200" indent="-342720">
              <a:lnSpc>
                <a:spcPct val="100000"/>
              </a:lnSpc>
              <a:spcBef>
                <a:spcPts val="601"/>
              </a:spcBef>
              <a:buClr>
                <a:srgbClr val="f55d4b"/>
              </a:buClr>
              <a:buFont typeface="Merriweather"/>
              <a:buChar char="✖"/>
            </a:pPr>
            <a:r>
              <a:rPr b="0" lang="es-MX" sz="1800" spc="-1" strike="noStrike">
                <a:solidFill>
                  <a:srgbClr val="2c3e50"/>
                </a:solidFill>
                <a:uFill>
                  <a:solidFill>
                    <a:srgbClr val="ffffff"/>
                  </a:solidFill>
                </a:uFill>
                <a:latin typeface="Merriweather"/>
                <a:ea typeface="Merriweather"/>
              </a:rPr>
              <a:t>zero-day </a:t>
            </a:r>
            <a:endParaRPr b="0" lang="es-MX" sz="1800" spc="-1" strike="noStrike">
              <a:solidFill>
                <a:srgbClr val="000000"/>
              </a:solidFill>
              <a:uFill>
                <a:solidFill>
                  <a:srgbClr val="ffffff"/>
                </a:solidFill>
              </a:uFill>
              <a:latin typeface="Arial"/>
            </a:endParaRPr>
          </a:p>
        </p:txBody>
      </p:sp>
      <p:sp>
        <p:nvSpPr>
          <p:cNvPr id="1119" name="TextShape 3"/>
          <p:cNvSpPr txBox="1"/>
          <p:nvPr/>
        </p:nvSpPr>
        <p:spPr>
          <a:xfrm>
            <a:off x="8749080" y="0"/>
            <a:ext cx="394560" cy="321120"/>
          </a:xfrm>
          <a:prstGeom prst="rect">
            <a:avLst/>
          </a:prstGeom>
          <a:noFill/>
          <a:ln>
            <a:noFill/>
          </a:ln>
        </p:spPr>
        <p:txBody>
          <a:bodyPr tIns="91440" bIns="91440"/>
          <a:p>
            <a:pPr algn="r">
              <a:lnSpc>
                <a:spcPct val="100000"/>
              </a:lnSpc>
            </a:pPr>
            <a:fld id="{C3423139-BBBA-467F-98C2-3D32BB48751D}" type="slidenum">
              <a:rPr b="0" lang="es-MX" sz="1200" spc="-1" strike="noStrike">
                <a:solidFill>
                  <a:srgbClr val="f55d4b"/>
                </a:solidFill>
                <a:uFill>
                  <a:solidFill>
                    <a:srgbClr val="ffffff"/>
                  </a:solidFill>
                </a:uFill>
                <a:latin typeface="Amatic SC"/>
                <a:ea typeface="Amatic SC"/>
              </a:rPr>
              <a:t>&lt;número&gt;</a:t>
            </a:fld>
            <a:endParaRPr b="0" lang="es-MX" sz="1200" spc="-1" strike="noStrike">
              <a:solidFill>
                <a:srgbClr val="000000"/>
              </a:solidFill>
              <a:uFill>
                <a:solidFill>
                  <a:srgbClr val="ffffff"/>
                </a:solidFill>
              </a:uFill>
              <a:latin typeface="Times New Roman"/>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0" name="TextShape 1"/>
          <p:cNvSpPr txBox="1"/>
          <p:nvPr/>
        </p:nvSpPr>
        <p:spPr>
          <a:xfrm>
            <a:off x="1131840" y="623160"/>
            <a:ext cx="6880320" cy="582480"/>
          </a:xfrm>
          <a:prstGeom prst="rect">
            <a:avLst/>
          </a:prstGeom>
          <a:noFill/>
          <a:ln>
            <a:noFill/>
          </a:ln>
        </p:spPr>
        <p:txBody>
          <a:bodyPr tIns="91440" bIns="91440" anchor="b"/>
          <a:p>
            <a:pPr algn="ctr">
              <a:lnSpc>
                <a:spcPct val="100000"/>
              </a:lnSpc>
            </a:pPr>
            <a:r>
              <a:rPr b="1" lang="es-MX" sz="2600" spc="-1" strike="noStrike">
                <a:solidFill>
                  <a:srgbClr val="f55d4b"/>
                </a:solidFill>
                <a:uFill>
                  <a:solidFill>
                    <a:srgbClr val="ffffff"/>
                  </a:solidFill>
                </a:uFill>
                <a:latin typeface="Amatic SC"/>
                <a:ea typeface="Amatic SC"/>
              </a:rPr>
              <a:t>¿Cómo puede entrar un malware en una computadora?</a:t>
            </a:r>
            <a:endParaRPr b="0" lang="es-MX" sz="2600" spc="-1" strike="noStrike">
              <a:solidFill>
                <a:srgbClr val="000000"/>
              </a:solidFill>
              <a:uFill>
                <a:solidFill>
                  <a:srgbClr val="ffffff"/>
                </a:solidFill>
              </a:uFill>
              <a:latin typeface="Arial"/>
            </a:endParaRPr>
          </a:p>
        </p:txBody>
      </p:sp>
      <p:sp>
        <p:nvSpPr>
          <p:cNvPr id="1121" name="TextShape 2"/>
          <p:cNvSpPr txBox="1"/>
          <p:nvPr/>
        </p:nvSpPr>
        <p:spPr>
          <a:xfrm>
            <a:off x="1070280" y="1576440"/>
            <a:ext cx="7337520" cy="3254040"/>
          </a:xfrm>
          <a:prstGeom prst="rect">
            <a:avLst/>
          </a:prstGeom>
          <a:noFill/>
          <a:ln>
            <a:noFill/>
          </a:ln>
        </p:spPr>
        <p:txBody>
          <a:bodyPr tIns="91440" bIns="91440"/>
          <a:p>
            <a:pPr>
              <a:lnSpc>
                <a:spcPct val="100000"/>
              </a:lnSpc>
              <a:spcBef>
                <a:spcPts val="601"/>
              </a:spcBef>
            </a:pPr>
            <a:r>
              <a:rPr b="0" lang="es-MX" sz="1400" spc="-1" strike="noStrike">
                <a:solidFill>
                  <a:srgbClr val="2c3e50"/>
                </a:solidFill>
                <a:uFill>
                  <a:solidFill>
                    <a:srgbClr val="ffffff"/>
                  </a:solidFill>
                </a:uFill>
                <a:latin typeface="Merriweather"/>
                <a:ea typeface="Merriweather"/>
              </a:rPr>
              <a:t>➔ </a:t>
            </a:r>
            <a:r>
              <a:rPr b="0" lang="es-MX" sz="1400" spc="-1" strike="noStrike">
                <a:solidFill>
                  <a:srgbClr val="2c3e50"/>
                </a:solidFill>
                <a:uFill>
                  <a:solidFill>
                    <a:srgbClr val="ffffff"/>
                  </a:solidFill>
                </a:uFill>
                <a:latin typeface="Merriweather"/>
                <a:ea typeface="Merriweather"/>
              </a:rPr>
              <a:t>A través de enlaces o archivos adjuntos en el correo electrónico</a:t>
            </a:r>
            <a:endParaRPr b="0" lang="es-MX" sz="1400" spc="-1" strike="noStrike">
              <a:solidFill>
                <a:srgbClr val="000000"/>
              </a:solidFill>
              <a:uFill>
                <a:solidFill>
                  <a:srgbClr val="ffffff"/>
                </a:solidFill>
              </a:uFill>
              <a:latin typeface="Arial"/>
            </a:endParaRPr>
          </a:p>
          <a:p>
            <a:pPr>
              <a:lnSpc>
                <a:spcPct val="100000"/>
              </a:lnSpc>
              <a:spcBef>
                <a:spcPts val="601"/>
              </a:spcBef>
            </a:pPr>
            <a:endParaRPr b="0" lang="es-MX" sz="1400" spc="-1" strike="noStrike">
              <a:solidFill>
                <a:srgbClr val="000000"/>
              </a:solidFill>
              <a:uFill>
                <a:solidFill>
                  <a:srgbClr val="ffffff"/>
                </a:solidFill>
              </a:uFill>
              <a:latin typeface="Arial"/>
            </a:endParaRPr>
          </a:p>
          <a:p>
            <a:pPr>
              <a:lnSpc>
                <a:spcPct val="100000"/>
              </a:lnSpc>
              <a:spcBef>
                <a:spcPts val="601"/>
              </a:spcBef>
            </a:pPr>
            <a:r>
              <a:rPr b="0" lang="es-MX" sz="1400" spc="-1" strike="noStrike">
                <a:solidFill>
                  <a:srgbClr val="2c3e50"/>
                </a:solidFill>
                <a:uFill>
                  <a:solidFill>
                    <a:srgbClr val="ffffff"/>
                  </a:solidFill>
                </a:uFill>
                <a:latin typeface="Merriweather"/>
                <a:ea typeface="Merriweather"/>
              </a:rPr>
              <a:t> ➔</a:t>
            </a:r>
            <a:r>
              <a:rPr b="0" lang="es-MX" sz="1400" spc="-1" strike="noStrike">
                <a:solidFill>
                  <a:srgbClr val="2c3e50"/>
                </a:solidFill>
                <a:uFill>
                  <a:solidFill>
                    <a:srgbClr val="ffffff"/>
                  </a:solidFill>
                </a:uFill>
                <a:latin typeface="Merriweather"/>
                <a:ea typeface="Merriweather"/>
              </a:rPr>
              <a:t>Al hacer clic en ventanas emergentes</a:t>
            </a:r>
            <a:endParaRPr b="0" lang="es-MX" sz="1400" spc="-1" strike="noStrike">
              <a:solidFill>
                <a:srgbClr val="000000"/>
              </a:solidFill>
              <a:uFill>
                <a:solidFill>
                  <a:srgbClr val="ffffff"/>
                </a:solidFill>
              </a:uFill>
              <a:latin typeface="Arial"/>
            </a:endParaRPr>
          </a:p>
          <a:p>
            <a:pPr>
              <a:lnSpc>
                <a:spcPct val="100000"/>
              </a:lnSpc>
              <a:spcBef>
                <a:spcPts val="601"/>
              </a:spcBef>
            </a:pPr>
            <a:endParaRPr b="0" lang="es-MX" sz="1400" spc="-1" strike="noStrike">
              <a:solidFill>
                <a:srgbClr val="000000"/>
              </a:solidFill>
              <a:uFill>
                <a:solidFill>
                  <a:srgbClr val="ffffff"/>
                </a:solidFill>
              </a:uFill>
              <a:latin typeface="Arial"/>
            </a:endParaRPr>
          </a:p>
          <a:p>
            <a:pPr>
              <a:lnSpc>
                <a:spcPct val="100000"/>
              </a:lnSpc>
              <a:spcBef>
                <a:spcPts val="601"/>
              </a:spcBef>
            </a:pPr>
            <a:r>
              <a:rPr b="0" lang="es-MX" sz="1400" spc="-1" strike="noStrike">
                <a:solidFill>
                  <a:srgbClr val="2c3e50"/>
                </a:solidFill>
                <a:uFill>
                  <a:solidFill>
                    <a:srgbClr val="ffffff"/>
                  </a:solidFill>
                </a:uFill>
                <a:latin typeface="Merriweather"/>
                <a:ea typeface="Merriweather"/>
              </a:rPr>
              <a:t> ➔</a:t>
            </a:r>
            <a:r>
              <a:rPr b="0" lang="es-MX" sz="1400" spc="-1" strike="noStrike">
                <a:solidFill>
                  <a:srgbClr val="2c3e50"/>
                </a:solidFill>
                <a:uFill>
                  <a:solidFill>
                    <a:srgbClr val="ffffff"/>
                  </a:solidFill>
                </a:uFill>
                <a:latin typeface="Merriweather"/>
                <a:ea typeface="Merriweather"/>
              </a:rPr>
              <a:t>Usar JavaScript mientras se navega por Internet</a:t>
            </a:r>
            <a:endParaRPr b="0" lang="es-MX" sz="1400" spc="-1" strike="noStrike">
              <a:solidFill>
                <a:srgbClr val="000000"/>
              </a:solidFill>
              <a:uFill>
                <a:solidFill>
                  <a:srgbClr val="ffffff"/>
                </a:solidFill>
              </a:uFill>
              <a:latin typeface="Arial"/>
            </a:endParaRPr>
          </a:p>
          <a:p>
            <a:pPr>
              <a:lnSpc>
                <a:spcPct val="100000"/>
              </a:lnSpc>
              <a:spcBef>
                <a:spcPts val="601"/>
              </a:spcBef>
            </a:pPr>
            <a:endParaRPr b="0" lang="es-MX" sz="1400" spc="-1" strike="noStrike">
              <a:solidFill>
                <a:srgbClr val="000000"/>
              </a:solidFill>
              <a:uFill>
                <a:solidFill>
                  <a:srgbClr val="ffffff"/>
                </a:solidFill>
              </a:uFill>
              <a:latin typeface="Arial"/>
            </a:endParaRPr>
          </a:p>
          <a:p>
            <a:pPr>
              <a:lnSpc>
                <a:spcPct val="100000"/>
              </a:lnSpc>
              <a:spcBef>
                <a:spcPts val="601"/>
              </a:spcBef>
            </a:pPr>
            <a:r>
              <a:rPr b="0" lang="es-MX" sz="1400" spc="-1" strike="noStrike">
                <a:solidFill>
                  <a:srgbClr val="2c3e50"/>
                </a:solidFill>
                <a:uFill>
                  <a:solidFill>
                    <a:srgbClr val="ffffff"/>
                  </a:solidFill>
                </a:uFill>
                <a:latin typeface="Merriweather"/>
                <a:ea typeface="Merriweather"/>
              </a:rPr>
              <a:t> ➔</a:t>
            </a:r>
            <a:r>
              <a:rPr b="0" lang="es-MX" sz="1400" spc="-1" strike="noStrike">
                <a:solidFill>
                  <a:srgbClr val="2c3e50"/>
                </a:solidFill>
                <a:uFill>
                  <a:solidFill>
                    <a:srgbClr val="ffffff"/>
                  </a:solidFill>
                </a:uFill>
                <a:latin typeface="Merriweather"/>
                <a:ea typeface="Merriweather"/>
              </a:rPr>
              <a:t>Iniciar sesión en sitios falsos</a:t>
            </a:r>
            <a:endParaRPr b="0" lang="es-MX" sz="1400" spc="-1" strike="noStrike">
              <a:solidFill>
                <a:srgbClr val="000000"/>
              </a:solidFill>
              <a:uFill>
                <a:solidFill>
                  <a:srgbClr val="ffffff"/>
                </a:solidFill>
              </a:uFill>
              <a:latin typeface="Arial"/>
            </a:endParaRPr>
          </a:p>
          <a:p>
            <a:pPr>
              <a:lnSpc>
                <a:spcPct val="100000"/>
              </a:lnSpc>
              <a:spcBef>
                <a:spcPts val="601"/>
              </a:spcBef>
            </a:pPr>
            <a:endParaRPr b="0" lang="es-MX" sz="1400" spc="-1" strike="noStrike">
              <a:solidFill>
                <a:srgbClr val="000000"/>
              </a:solidFill>
              <a:uFill>
                <a:solidFill>
                  <a:srgbClr val="ffffff"/>
                </a:solidFill>
              </a:uFill>
              <a:latin typeface="Arial"/>
            </a:endParaRPr>
          </a:p>
          <a:p>
            <a:pPr>
              <a:lnSpc>
                <a:spcPct val="100000"/>
              </a:lnSpc>
              <a:spcBef>
                <a:spcPts val="601"/>
              </a:spcBef>
            </a:pPr>
            <a:endParaRPr b="0" lang="es-MX" sz="1400" spc="-1" strike="noStrike">
              <a:solidFill>
                <a:srgbClr val="000000"/>
              </a:solidFill>
              <a:uFill>
                <a:solidFill>
                  <a:srgbClr val="ffffff"/>
                </a:solidFill>
              </a:uFill>
              <a:latin typeface="Arial"/>
            </a:endParaRPr>
          </a:p>
          <a:p>
            <a:pPr>
              <a:lnSpc>
                <a:spcPct val="100000"/>
              </a:lnSpc>
              <a:spcBef>
                <a:spcPts val="601"/>
              </a:spcBef>
            </a:pPr>
            <a:r>
              <a:rPr b="0" lang="es-MX" sz="1400" spc="-1" strike="noStrike">
                <a:solidFill>
                  <a:srgbClr val="2c3e50"/>
                </a:solidFill>
                <a:uFill>
                  <a:solidFill>
                    <a:srgbClr val="ffffff"/>
                  </a:solidFill>
                </a:uFill>
                <a:latin typeface="Merriweather"/>
                <a:ea typeface="Merriweather"/>
              </a:rPr>
              <a:t>Los ataques de malware no funcionarían sin el ingrediente más importante: nosotros.</a:t>
            </a:r>
            <a:endParaRPr b="0" lang="es-MX" sz="14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2" name="TextShape 1"/>
          <p:cNvSpPr txBox="1"/>
          <p:nvPr/>
        </p:nvSpPr>
        <p:spPr>
          <a:xfrm>
            <a:off x="1490760" y="1991880"/>
            <a:ext cx="6027840" cy="1159560"/>
          </a:xfrm>
          <a:prstGeom prst="rect">
            <a:avLst/>
          </a:prstGeom>
          <a:noFill/>
          <a:ln>
            <a:noFill/>
          </a:ln>
        </p:spPr>
        <p:txBody>
          <a:bodyPr tIns="91440" bIns="91440" anchor="b"/>
          <a:p>
            <a:pPr>
              <a:lnSpc>
                <a:spcPct val="100000"/>
              </a:lnSpc>
            </a:pPr>
            <a:br/>
            <a:r>
              <a:rPr b="0" lang="es-MX" sz="5200" spc="-1" strike="noStrike">
                <a:solidFill>
                  <a:srgbClr val="ffffff"/>
                </a:solidFill>
                <a:uFill>
                  <a:solidFill>
                    <a:srgbClr val="ffffff"/>
                  </a:solidFill>
                </a:uFill>
                <a:latin typeface="Amatic SC"/>
                <a:ea typeface="Amatic SC"/>
              </a:rPr>
              <a:t>hablemos de exploits</a:t>
            </a:r>
            <a:endParaRPr b="0" lang="es-MX" sz="5200" spc="-1" strike="noStrike">
              <a:solidFill>
                <a:srgbClr val="000000"/>
              </a:solidFill>
              <a:uFill>
                <a:solidFill>
                  <a:srgbClr val="ffffff"/>
                </a:solidFill>
              </a:uFill>
              <a:latin typeface="Arial"/>
            </a:endParaRPr>
          </a:p>
        </p:txBody>
      </p:sp>
      <p:sp>
        <p:nvSpPr>
          <p:cNvPr id="1123" name="TextShape 2"/>
          <p:cNvSpPr txBox="1"/>
          <p:nvPr/>
        </p:nvSpPr>
        <p:spPr>
          <a:xfrm>
            <a:off x="8749080" y="0"/>
            <a:ext cx="394560" cy="321120"/>
          </a:xfrm>
          <a:prstGeom prst="rect">
            <a:avLst/>
          </a:prstGeom>
          <a:noFill/>
          <a:ln>
            <a:noFill/>
          </a:ln>
        </p:spPr>
        <p:txBody>
          <a:bodyPr tIns="91440" bIns="91440"/>
          <a:p>
            <a:pPr algn="r">
              <a:lnSpc>
                <a:spcPct val="100000"/>
              </a:lnSpc>
            </a:pPr>
            <a:fld id="{7E28E34A-803A-4670-B137-D2DF03541942}" type="slidenum">
              <a:rPr b="0" lang="es-MX" sz="1200" spc="-1" strike="noStrike">
                <a:solidFill>
                  <a:srgbClr val="ffffff"/>
                </a:solidFill>
                <a:uFill>
                  <a:solidFill>
                    <a:srgbClr val="ffffff"/>
                  </a:solidFill>
                </a:uFill>
                <a:latin typeface="Amatic SC"/>
                <a:ea typeface="Amatic SC"/>
              </a:rPr>
              <a:t>&lt;número&gt;</a:t>
            </a:fld>
            <a:endParaRPr b="0" lang="es-MX" sz="1200" spc="-1" strike="noStrike">
              <a:solidFill>
                <a:srgbClr val="000000"/>
              </a:solidFill>
              <a:uFill>
                <a:solidFill>
                  <a:srgbClr val="ffffff"/>
                </a:solidFill>
              </a:uFill>
              <a:latin typeface="Times New Roman"/>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4" name="TextShape 1"/>
          <p:cNvSpPr txBox="1"/>
          <p:nvPr/>
        </p:nvSpPr>
        <p:spPr>
          <a:xfrm>
            <a:off x="1131840" y="623160"/>
            <a:ext cx="6880320" cy="582480"/>
          </a:xfrm>
          <a:prstGeom prst="rect">
            <a:avLst/>
          </a:prstGeom>
          <a:noFill/>
          <a:ln>
            <a:noFill/>
          </a:ln>
        </p:spPr>
        <p:txBody>
          <a:bodyPr tIns="91440" bIns="91440" anchor="b"/>
          <a:p>
            <a:pPr algn="ctr">
              <a:lnSpc>
                <a:spcPct val="100000"/>
              </a:lnSpc>
            </a:pPr>
            <a:r>
              <a:rPr b="1" lang="es-MX" sz="2600" spc="-1" strike="noStrike">
                <a:solidFill>
                  <a:srgbClr val="f55d4b"/>
                </a:solidFill>
                <a:uFill>
                  <a:solidFill>
                    <a:srgbClr val="ffffff"/>
                  </a:solidFill>
                </a:uFill>
                <a:latin typeface="Amatic SC"/>
                <a:ea typeface="Amatic SC"/>
              </a:rPr>
              <a:t>¿qué es un exploit?</a:t>
            </a:r>
            <a:endParaRPr b="0" lang="es-MX" sz="2600" spc="-1" strike="noStrike">
              <a:solidFill>
                <a:srgbClr val="000000"/>
              </a:solidFill>
              <a:uFill>
                <a:solidFill>
                  <a:srgbClr val="ffffff"/>
                </a:solidFill>
              </a:uFill>
              <a:latin typeface="Arial"/>
            </a:endParaRPr>
          </a:p>
        </p:txBody>
      </p:sp>
      <p:sp>
        <p:nvSpPr>
          <p:cNvPr id="1125" name="CustomShape 2"/>
          <p:cNvSpPr/>
          <p:nvPr/>
        </p:nvSpPr>
        <p:spPr>
          <a:xfrm>
            <a:off x="1131840" y="1221840"/>
            <a:ext cx="7616880" cy="3409920"/>
          </a:xfrm>
          <a:prstGeom prst="rect">
            <a:avLst/>
          </a:prstGeom>
          <a:noFill/>
          <a:ln>
            <a:noFill/>
          </a:ln>
        </p:spPr>
        <p:style>
          <a:lnRef idx="0"/>
          <a:fillRef idx="0"/>
          <a:effectRef idx="0"/>
          <a:fontRef idx="minor"/>
        </p:style>
        <p:txBody>
          <a:bodyPr tIns="91440" bIns="91440"/>
          <a:p>
            <a:pPr algn="just">
              <a:lnSpc>
                <a:spcPct val="100000"/>
              </a:lnSpc>
            </a:pPr>
            <a:r>
              <a:rPr b="0" lang="es-MX" sz="1400" spc="-1" strike="noStrike">
                <a:solidFill>
                  <a:srgbClr val="000000"/>
                </a:solidFill>
                <a:uFill>
                  <a:solidFill>
                    <a:srgbClr val="ffffff"/>
                  </a:solidFill>
                </a:uFill>
                <a:latin typeface="Merriweather"/>
                <a:ea typeface="Merriweather"/>
              </a:rPr>
              <a:t>Es como un modelo de cerradura (sistema o aplicación) tuviera un fallo de diseño que nos permitiera crear llaves que la abrieran (exploit) y poder así acceder al sitio que trata de proteger y realizar actos delictivos (malware).</a:t>
            </a:r>
            <a:endParaRPr b="0" lang="es-MX" sz="1400" spc="-1" strike="noStrike">
              <a:solidFill>
                <a:srgbClr val="000000"/>
              </a:solidFill>
              <a:uFill>
                <a:solidFill>
                  <a:srgbClr val="ffffff"/>
                </a:solidFill>
              </a:uFill>
              <a:latin typeface="Arial"/>
            </a:endParaRPr>
          </a:p>
          <a:p>
            <a:pPr algn="just">
              <a:lnSpc>
                <a:spcPct val="100000"/>
              </a:lnSpc>
            </a:pPr>
            <a:r>
              <a:rPr b="0" lang="es-MX" sz="1400" spc="-1" strike="noStrike">
                <a:solidFill>
                  <a:srgbClr val="000000"/>
                </a:solidFill>
                <a:uFill>
                  <a:solidFill>
                    <a:srgbClr val="ffffff"/>
                  </a:solidFill>
                </a:uFill>
                <a:latin typeface="Merriweather"/>
                <a:ea typeface="Merriweather"/>
              </a:rPr>
              <a:t>Existe confusión entre los usuarios y cierto</a:t>
            </a:r>
            <a:r>
              <a:rPr b="0" lang="es-MX" sz="1400" spc="-1" strike="noStrike" u="sng">
                <a:solidFill>
                  <a:srgbClr val="f55d4b"/>
                </a:solidFill>
                <a:uFill>
                  <a:solidFill>
                    <a:srgbClr val="ffffff"/>
                  </a:solidFill>
                </a:uFill>
                <a:latin typeface="Merriweather"/>
                <a:ea typeface="Merriweather"/>
                <a:hlinkClick r:id="rId1"/>
              </a:rPr>
              <a:t> mito de que un exploit puede considerarse malware</a:t>
            </a:r>
            <a:r>
              <a:rPr b="0" lang="es-MX" sz="1400" spc="-1" strike="noStrike">
                <a:solidFill>
                  <a:srgbClr val="000000"/>
                </a:solidFill>
                <a:uFill>
                  <a:solidFill>
                    <a:srgbClr val="ffffff"/>
                  </a:solidFill>
                </a:uFill>
                <a:latin typeface="Merriweather"/>
                <a:ea typeface="Merriweather"/>
              </a:rPr>
              <a:t>. La realidad es que, tal y como hemos visto en el ejemplo, no es un código malicioso en sí mismo, sino que es la llave para que estos accedan a nuestro sistema.</a:t>
            </a:r>
            <a:endParaRPr b="0" lang="es-MX" sz="1400" spc="-1" strike="noStrike">
              <a:solidFill>
                <a:srgbClr val="000000"/>
              </a:solidFill>
              <a:uFill>
                <a:solidFill>
                  <a:srgbClr val="ffffff"/>
                </a:solidFill>
              </a:uFill>
              <a:latin typeface="Arial"/>
            </a:endParaRPr>
          </a:p>
          <a:p>
            <a:pPr algn="just">
              <a:lnSpc>
                <a:spcPct val="100000"/>
              </a:lnSpc>
            </a:pPr>
            <a:r>
              <a:rPr b="0" lang="es-MX" sz="1400" spc="-1" strike="noStrike">
                <a:solidFill>
                  <a:srgbClr val="000000"/>
                </a:solidFill>
                <a:uFill>
                  <a:solidFill>
                    <a:srgbClr val="ffffff"/>
                  </a:solidFill>
                </a:uFill>
                <a:latin typeface="Merriweather"/>
                <a:ea typeface="Merriweather"/>
              </a:rPr>
              <a:t>De esta forma, puede proporcionarles los permisos necesarios para poder ejecutarse en un sistema e infectarlo aprovechándose de una vulnerabilidad.</a:t>
            </a:r>
            <a:endParaRPr b="0" lang="es-MX" sz="1400" spc="-1" strike="noStrike">
              <a:solidFill>
                <a:srgbClr val="000000"/>
              </a:solidFill>
              <a:uFill>
                <a:solidFill>
                  <a:srgbClr val="ffffff"/>
                </a:solidFill>
              </a:uFill>
              <a:latin typeface="Arial"/>
            </a:endParaRPr>
          </a:p>
        </p:txBody>
      </p:sp>
      <p:sp>
        <p:nvSpPr>
          <p:cNvPr id="1126" name="TextShape 3"/>
          <p:cNvSpPr txBox="1"/>
          <p:nvPr/>
        </p:nvSpPr>
        <p:spPr>
          <a:xfrm>
            <a:off x="8749080" y="0"/>
            <a:ext cx="394560" cy="321120"/>
          </a:xfrm>
          <a:prstGeom prst="rect">
            <a:avLst/>
          </a:prstGeom>
          <a:noFill/>
          <a:ln>
            <a:noFill/>
          </a:ln>
        </p:spPr>
        <p:txBody>
          <a:bodyPr tIns="91440" bIns="91440"/>
          <a:p>
            <a:pPr algn="r">
              <a:lnSpc>
                <a:spcPct val="100000"/>
              </a:lnSpc>
            </a:pPr>
            <a:fld id="{F075E109-3DF6-4313-BEAD-96C72E0E7D51}" type="slidenum">
              <a:rPr b="0" lang="es-MX" sz="1200" spc="-1" strike="noStrike">
                <a:solidFill>
                  <a:srgbClr val="f55d4b"/>
                </a:solidFill>
                <a:uFill>
                  <a:solidFill>
                    <a:srgbClr val="ffffff"/>
                  </a:solidFill>
                </a:uFill>
                <a:latin typeface="Amatic SC"/>
                <a:ea typeface="Amatic SC"/>
              </a:rPr>
              <a:t>&lt;número&gt;</a:t>
            </a:fld>
            <a:endParaRPr b="0" lang="es-MX" sz="1200" spc="-1" strike="noStrike">
              <a:solidFill>
                <a:srgbClr val="000000"/>
              </a:solidFill>
              <a:uFill>
                <a:solidFill>
                  <a:srgbClr val="ffffff"/>
                </a:solidFill>
              </a:uFill>
              <a:latin typeface="Times New Roman"/>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7" name="TextShape 1"/>
          <p:cNvSpPr txBox="1"/>
          <p:nvPr/>
        </p:nvSpPr>
        <p:spPr>
          <a:xfrm>
            <a:off x="1131840" y="623160"/>
            <a:ext cx="6880320" cy="582480"/>
          </a:xfrm>
          <a:prstGeom prst="rect">
            <a:avLst/>
          </a:prstGeom>
          <a:noFill/>
          <a:ln>
            <a:noFill/>
          </a:ln>
        </p:spPr>
        <p:txBody>
          <a:bodyPr tIns="91440" bIns="91440" anchor="b"/>
          <a:p>
            <a:pPr algn="ctr">
              <a:lnSpc>
                <a:spcPct val="100000"/>
              </a:lnSpc>
            </a:pPr>
            <a:r>
              <a:rPr b="1" lang="es-MX" sz="2600" spc="-1" strike="noStrike">
                <a:solidFill>
                  <a:srgbClr val="f55d4b"/>
                </a:solidFill>
                <a:uFill>
                  <a:solidFill>
                    <a:srgbClr val="ffffff"/>
                  </a:solidFill>
                </a:uFill>
                <a:latin typeface="Amatic SC"/>
                <a:ea typeface="Amatic SC"/>
              </a:rPr>
              <a:t>exploits activos</a:t>
            </a:r>
            <a:endParaRPr b="0" lang="es-MX" sz="2600" spc="-1" strike="noStrike">
              <a:solidFill>
                <a:srgbClr val="000000"/>
              </a:solidFill>
              <a:uFill>
                <a:solidFill>
                  <a:srgbClr val="ffffff"/>
                </a:solidFill>
              </a:uFill>
              <a:latin typeface="Arial"/>
            </a:endParaRPr>
          </a:p>
        </p:txBody>
      </p:sp>
      <p:sp>
        <p:nvSpPr>
          <p:cNvPr id="1128" name="TextShape 2"/>
          <p:cNvSpPr txBox="1"/>
          <p:nvPr/>
        </p:nvSpPr>
        <p:spPr>
          <a:xfrm>
            <a:off x="1131840" y="1329840"/>
            <a:ext cx="7148520" cy="3481200"/>
          </a:xfrm>
          <a:prstGeom prst="rect">
            <a:avLst/>
          </a:prstGeom>
          <a:noFill/>
          <a:ln>
            <a:noFill/>
          </a:ln>
        </p:spPr>
        <p:txBody>
          <a:bodyPr tIns="91440" bIns="91440"/>
          <a:p>
            <a:pPr>
              <a:lnSpc>
                <a:spcPct val="115000"/>
              </a:lnSpc>
              <a:spcBef>
                <a:spcPts val="2599"/>
              </a:spcBef>
            </a:pPr>
            <a:r>
              <a:rPr b="0" lang="es-MX" sz="1100" spc="-1" strike="noStrike">
                <a:solidFill>
                  <a:srgbClr val="000000"/>
                </a:solidFill>
                <a:uFill>
                  <a:solidFill>
                    <a:srgbClr val="ffffff"/>
                  </a:solidFill>
                </a:uFill>
                <a:latin typeface="Merriweather"/>
                <a:ea typeface="Merriweather"/>
              </a:rPr>
              <a:t>Los exploits activos son aquellos que explotan un host especifico, se ejecutan hasta completarse y entonces salen.</a:t>
            </a:r>
            <a:endParaRPr b="0" lang="es-MX" sz="1100" spc="-1" strike="noStrike">
              <a:solidFill>
                <a:srgbClr val="000000"/>
              </a:solidFill>
              <a:uFill>
                <a:solidFill>
                  <a:srgbClr val="ffffff"/>
                </a:solidFill>
              </a:uFill>
              <a:latin typeface="Arial"/>
            </a:endParaRPr>
          </a:p>
          <a:p>
            <a:pPr marL="457200" indent="-298080">
              <a:lnSpc>
                <a:spcPct val="115000"/>
              </a:lnSpc>
              <a:spcBef>
                <a:spcPts val="2599"/>
              </a:spcBef>
              <a:buClr>
                <a:srgbClr val="000000"/>
              </a:buClr>
              <a:buFont typeface="Merriweather"/>
              <a:buChar char="●"/>
            </a:pPr>
            <a:r>
              <a:rPr b="0" lang="es-MX" sz="1100" spc="-1" strike="noStrike">
                <a:solidFill>
                  <a:srgbClr val="000000"/>
                </a:solidFill>
                <a:uFill>
                  <a:solidFill>
                    <a:srgbClr val="ffffff"/>
                  </a:solidFill>
                </a:uFill>
                <a:latin typeface="Merriweather"/>
                <a:ea typeface="Merriweather"/>
              </a:rPr>
              <a:t>Los módulos de fuerza bruta pueden salir cuando una shell es abierta por la victima.</a:t>
            </a:r>
            <a:endParaRPr b="0" lang="es-MX" sz="1100" spc="-1" strike="noStrike">
              <a:solidFill>
                <a:srgbClr val="000000"/>
              </a:solidFill>
              <a:uFill>
                <a:solidFill>
                  <a:srgbClr val="ffffff"/>
                </a:solidFill>
              </a:uFill>
              <a:latin typeface="Arial"/>
            </a:endParaRPr>
          </a:p>
          <a:p>
            <a:pPr marL="457200" indent="-298080">
              <a:lnSpc>
                <a:spcPct val="115000"/>
              </a:lnSpc>
              <a:buClr>
                <a:srgbClr val="000000"/>
              </a:buClr>
              <a:buFont typeface="Merriweather"/>
              <a:buChar char="●"/>
            </a:pPr>
            <a:r>
              <a:rPr b="0" lang="es-MX" sz="1100" spc="-1" strike="noStrike">
                <a:solidFill>
                  <a:srgbClr val="000000"/>
                </a:solidFill>
                <a:uFill>
                  <a:solidFill>
                    <a:srgbClr val="ffffff"/>
                  </a:solidFill>
                </a:uFill>
                <a:latin typeface="Merriweather"/>
                <a:ea typeface="Merriweather"/>
              </a:rPr>
              <a:t>Si un error ocurre, la ejecución del módulo se detiene.</a:t>
            </a:r>
            <a:endParaRPr b="0" lang="es-MX" sz="1100" spc="-1" strike="noStrike">
              <a:solidFill>
                <a:srgbClr val="000000"/>
              </a:solidFill>
              <a:uFill>
                <a:solidFill>
                  <a:srgbClr val="ffffff"/>
                </a:solidFill>
              </a:uFill>
              <a:latin typeface="Arial"/>
            </a:endParaRPr>
          </a:p>
          <a:p>
            <a:pPr marL="457200" indent="-298080">
              <a:lnSpc>
                <a:spcPct val="115000"/>
              </a:lnSpc>
              <a:buClr>
                <a:srgbClr val="000000"/>
              </a:buClr>
              <a:buFont typeface="Arial"/>
              <a:buChar char="●"/>
            </a:pPr>
            <a:r>
              <a:rPr b="0" lang="es-MX" sz="1100" spc="-1" strike="noStrike">
                <a:solidFill>
                  <a:srgbClr val="000000"/>
                </a:solidFill>
                <a:uFill>
                  <a:solidFill>
                    <a:srgbClr val="ffffff"/>
                  </a:solidFill>
                </a:uFill>
                <a:latin typeface="Merriweather"/>
                <a:ea typeface="Merriweather"/>
              </a:rPr>
              <a:t>Usted puede forzar un módulo activo a pasar a "background" o segundo plano pasando el argumento </a:t>
            </a:r>
            <a:r>
              <a:rPr b="1" lang="es-MX" sz="1100" spc="-1" strike="noStrike">
                <a:solidFill>
                  <a:srgbClr val="000000"/>
                </a:solidFill>
                <a:uFill>
                  <a:solidFill>
                    <a:srgbClr val="ffffff"/>
                  </a:solidFill>
                </a:uFill>
                <a:latin typeface="Merriweather"/>
                <a:ea typeface="Merriweather"/>
              </a:rPr>
              <a:t>-j</a:t>
            </a:r>
            <a:r>
              <a:rPr b="0" lang="es-MX" sz="1100" spc="-1" strike="noStrike">
                <a:solidFill>
                  <a:srgbClr val="000000"/>
                </a:solidFill>
                <a:uFill>
                  <a:solidFill>
                    <a:srgbClr val="ffffff"/>
                  </a:solidFill>
                </a:uFill>
                <a:latin typeface="Merriweather"/>
                <a:ea typeface="Merriweather"/>
              </a:rPr>
              <a:t> al comando del exploit. </a:t>
            </a:r>
            <a:r>
              <a:rPr b="0" lang="es-MX" sz="1100" spc="-1" strike="noStrike">
                <a:solidFill>
                  <a:srgbClr val="000000"/>
                </a:solidFill>
                <a:uFill>
                  <a:solidFill>
                    <a:srgbClr val="ffffff"/>
                  </a:solidFill>
                </a:uFill>
                <a:latin typeface="Merriweather"/>
                <a:ea typeface="Merriweather"/>
              </a:rPr>
              <a:t>	</a:t>
            </a:r>
            <a:endParaRPr b="0" lang="es-MX" sz="1100" spc="-1" strike="noStrike">
              <a:solidFill>
                <a:srgbClr val="000000"/>
              </a:solidFill>
              <a:uFill>
                <a:solidFill>
                  <a:srgbClr val="ffffff"/>
                </a:solidFill>
              </a:uFill>
              <a:latin typeface="Arial"/>
            </a:endParaRPr>
          </a:p>
          <a:p>
            <a:pPr>
              <a:lnSpc>
                <a:spcPct val="100000"/>
              </a:lnSpc>
              <a:spcBef>
                <a:spcPts val="2599"/>
              </a:spcBef>
            </a:pPr>
            <a:endParaRPr b="0" lang="es-MX" sz="11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9" name="TextShape 1"/>
          <p:cNvSpPr txBox="1"/>
          <p:nvPr/>
        </p:nvSpPr>
        <p:spPr>
          <a:xfrm>
            <a:off x="1131840" y="623160"/>
            <a:ext cx="6880320" cy="582480"/>
          </a:xfrm>
          <a:prstGeom prst="rect">
            <a:avLst/>
          </a:prstGeom>
          <a:noFill/>
          <a:ln>
            <a:noFill/>
          </a:ln>
        </p:spPr>
        <p:txBody>
          <a:bodyPr tIns="91440" bIns="91440" anchor="b"/>
          <a:p>
            <a:pPr algn="ctr">
              <a:lnSpc>
                <a:spcPct val="100000"/>
              </a:lnSpc>
            </a:pPr>
            <a:r>
              <a:rPr b="1" lang="es-MX" sz="2600" spc="-1" strike="noStrike">
                <a:solidFill>
                  <a:srgbClr val="f55d4b"/>
                </a:solidFill>
                <a:uFill>
                  <a:solidFill>
                    <a:srgbClr val="ffffff"/>
                  </a:solidFill>
                </a:uFill>
                <a:latin typeface="Amatic SC"/>
                <a:ea typeface="Amatic SC"/>
              </a:rPr>
              <a:t>exploit pasivo</a:t>
            </a:r>
            <a:endParaRPr b="0" lang="es-MX" sz="2600" spc="-1" strike="noStrike">
              <a:solidFill>
                <a:srgbClr val="000000"/>
              </a:solidFill>
              <a:uFill>
                <a:solidFill>
                  <a:srgbClr val="ffffff"/>
                </a:solidFill>
              </a:uFill>
              <a:latin typeface="Arial"/>
            </a:endParaRPr>
          </a:p>
        </p:txBody>
      </p:sp>
      <p:sp>
        <p:nvSpPr>
          <p:cNvPr id="1130" name="TextShape 2"/>
          <p:cNvSpPr txBox="1"/>
          <p:nvPr/>
        </p:nvSpPr>
        <p:spPr>
          <a:xfrm>
            <a:off x="1131840" y="1329840"/>
            <a:ext cx="7458120" cy="3481200"/>
          </a:xfrm>
          <a:prstGeom prst="rect">
            <a:avLst/>
          </a:prstGeom>
          <a:noFill/>
          <a:ln>
            <a:noFill/>
          </a:ln>
        </p:spPr>
        <p:txBody>
          <a:bodyPr tIns="91440" bIns="91440"/>
          <a:p>
            <a:pPr>
              <a:lnSpc>
                <a:spcPct val="115000"/>
              </a:lnSpc>
              <a:spcBef>
                <a:spcPts val="1400"/>
              </a:spcBef>
            </a:pPr>
            <a:r>
              <a:rPr b="1" lang="es-MX" sz="1300" spc="-1" strike="noStrike">
                <a:solidFill>
                  <a:srgbClr val="000000"/>
                </a:solidFill>
                <a:uFill>
                  <a:solidFill>
                    <a:srgbClr val="ffffff"/>
                  </a:solidFill>
                </a:uFill>
                <a:latin typeface="Merriweather"/>
                <a:ea typeface="Merriweather"/>
              </a:rPr>
              <a:t>Exploits Pasivos.</a:t>
            </a:r>
            <a:endParaRPr b="0" lang="es-MX" sz="1300" spc="-1" strike="noStrike">
              <a:solidFill>
                <a:srgbClr val="000000"/>
              </a:solidFill>
              <a:uFill>
                <a:solidFill>
                  <a:srgbClr val="ffffff"/>
                </a:solidFill>
              </a:uFill>
              <a:latin typeface="Arial"/>
            </a:endParaRPr>
          </a:p>
          <a:p>
            <a:pPr>
              <a:lnSpc>
                <a:spcPct val="115000"/>
              </a:lnSpc>
              <a:spcBef>
                <a:spcPts val="2599"/>
              </a:spcBef>
            </a:pPr>
            <a:r>
              <a:rPr b="0" lang="es-MX" sz="1100" spc="-1" strike="noStrike">
                <a:solidFill>
                  <a:srgbClr val="000000"/>
                </a:solidFill>
                <a:uFill>
                  <a:solidFill>
                    <a:srgbClr val="ffffff"/>
                  </a:solidFill>
                </a:uFill>
                <a:latin typeface="Merriweather"/>
                <a:ea typeface="Merriweather"/>
              </a:rPr>
              <a:t>Los exploits pasivos funcionan de esta manera: esperan hasta que un host interactue con el exploit y entonces lo explotan.</a:t>
            </a:r>
            <a:endParaRPr b="0" lang="es-MX" sz="1100" spc="-1" strike="noStrike">
              <a:solidFill>
                <a:srgbClr val="000000"/>
              </a:solidFill>
              <a:uFill>
                <a:solidFill>
                  <a:srgbClr val="ffffff"/>
                </a:solidFill>
              </a:uFill>
              <a:latin typeface="Arial"/>
            </a:endParaRPr>
          </a:p>
          <a:p>
            <a:pPr marL="457200" indent="-298080">
              <a:lnSpc>
                <a:spcPct val="115000"/>
              </a:lnSpc>
              <a:spcBef>
                <a:spcPts val="2599"/>
              </a:spcBef>
              <a:buClr>
                <a:srgbClr val="000000"/>
              </a:buClr>
              <a:buFont typeface="Merriweather"/>
              <a:buChar char="●"/>
            </a:pPr>
            <a:r>
              <a:rPr b="0" lang="es-MX" sz="1100" spc="-1" strike="noStrike">
                <a:solidFill>
                  <a:srgbClr val="000000"/>
                </a:solidFill>
                <a:uFill>
                  <a:solidFill>
                    <a:srgbClr val="ffffff"/>
                  </a:solidFill>
                </a:uFill>
                <a:latin typeface="Merriweather"/>
                <a:ea typeface="Merriweather"/>
              </a:rPr>
              <a:t>Los exploit pasivos se concentran normalmente en navegadores, clientes FTP y similares.</a:t>
            </a:r>
            <a:endParaRPr b="0" lang="es-MX" sz="1100" spc="-1" strike="noStrike">
              <a:solidFill>
                <a:srgbClr val="000000"/>
              </a:solidFill>
              <a:uFill>
                <a:solidFill>
                  <a:srgbClr val="ffffff"/>
                </a:solidFill>
              </a:uFill>
              <a:latin typeface="Arial"/>
            </a:endParaRPr>
          </a:p>
          <a:p>
            <a:pPr marL="457200" indent="-298080">
              <a:lnSpc>
                <a:spcPct val="115000"/>
              </a:lnSpc>
              <a:buClr>
                <a:srgbClr val="000000"/>
              </a:buClr>
              <a:buFont typeface="Merriweather"/>
              <a:buChar char="●"/>
            </a:pPr>
            <a:r>
              <a:rPr b="0" lang="es-MX" sz="1100" spc="-1" strike="noStrike">
                <a:solidFill>
                  <a:srgbClr val="000000"/>
                </a:solidFill>
                <a:uFill>
                  <a:solidFill>
                    <a:srgbClr val="ffffff"/>
                  </a:solidFill>
                </a:uFill>
                <a:latin typeface="Merriweather"/>
                <a:ea typeface="Merriweather"/>
              </a:rPr>
              <a:t>Pueden ser usados en conjunto con exploits enviados por e-mail.</a:t>
            </a:r>
            <a:endParaRPr b="0" lang="es-MX" sz="1100" spc="-1" strike="noStrike">
              <a:solidFill>
                <a:srgbClr val="000000"/>
              </a:solidFill>
              <a:uFill>
                <a:solidFill>
                  <a:srgbClr val="ffffff"/>
                </a:solidFill>
              </a:uFill>
              <a:latin typeface="Arial"/>
            </a:endParaRPr>
          </a:p>
          <a:p>
            <a:pPr marL="457200" indent="-298080">
              <a:lnSpc>
                <a:spcPct val="115000"/>
              </a:lnSpc>
              <a:buClr>
                <a:srgbClr val="000000"/>
              </a:buClr>
              <a:buFont typeface="Arial"/>
              <a:buChar char="●"/>
            </a:pPr>
            <a:r>
              <a:rPr b="0" lang="es-MX" sz="1100" spc="-1" strike="noStrike">
                <a:solidFill>
                  <a:srgbClr val="000000"/>
                </a:solidFill>
                <a:uFill>
                  <a:solidFill>
                    <a:srgbClr val="ffffff"/>
                  </a:solidFill>
                </a:uFill>
                <a:latin typeface="Merriweather"/>
                <a:ea typeface="Merriweather"/>
              </a:rPr>
              <a:t>Los exploits pasivos, una vez ejecutados, reportan que se ha abierto una shell y esperan ser enumerados pasando el argumento </a:t>
            </a:r>
            <a:r>
              <a:rPr b="1" lang="es-MX" sz="1100" spc="-1" strike="noStrike">
                <a:solidFill>
                  <a:srgbClr val="000000"/>
                </a:solidFill>
                <a:uFill>
                  <a:solidFill>
                    <a:srgbClr val="ffffff"/>
                  </a:solidFill>
                </a:uFill>
                <a:latin typeface="Merriweather"/>
                <a:ea typeface="Merriweather"/>
              </a:rPr>
              <a:t>-l</a:t>
            </a:r>
            <a:r>
              <a:rPr b="0" lang="es-MX" sz="1100" spc="-1" strike="noStrike">
                <a:solidFill>
                  <a:srgbClr val="000000"/>
                </a:solidFill>
                <a:uFill>
                  <a:solidFill>
                    <a:srgbClr val="ffffff"/>
                  </a:solidFill>
                </a:uFill>
                <a:latin typeface="Merriweather"/>
                <a:ea typeface="Merriweather"/>
              </a:rPr>
              <a:t> al comando </a:t>
            </a:r>
            <a:r>
              <a:rPr b="0" i="1" lang="es-MX" sz="1100" spc="-1" strike="noStrike">
                <a:solidFill>
                  <a:srgbClr val="000000"/>
                </a:solidFill>
                <a:uFill>
                  <a:solidFill>
                    <a:srgbClr val="ffffff"/>
                  </a:solidFill>
                </a:uFill>
                <a:latin typeface="Merriweather"/>
                <a:ea typeface="Merriweather"/>
              </a:rPr>
              <a:t>sessions</a:t>
            </a:r>
            <a:r>
              <a:rPr b="0" lang="es-MX" sz="1100" spc="-1" strike="noStrike">
                <a:solidFill>
                  <a:srgbClr val="000000"/>
                </a:solidFill>
                <a:uFill>
                  <a:solidFill>
                    <a:srgbClr val="ffffff"/>
                  </a:solidFill>
                </a:uFill>
                <a:latin typeface="Merriweather"/>
                <a:ea typeface="Merriweather"/>
              </a:rPr>
              <a:t>. Pasando el argumento </a:t>
            </a:r>
            <a:r>
              <a:rPr b="1" lang="es-MX" sz="1100" spc="-1" strike="noStrike">
                <a:solidFill>
                  <a:srgbClr val="000000"/>
                </a:solidFill>
                <a:uFill>
                  <a:solidFill>
                    <a:srgbClr val="ffffff"/>
                  </a:solidFill>
                </a:uFill>
                <a:latin typeface="Merriweather"/>
                <a:ea typeface="Merriweather"/>
              </a:rPr>
              <a:t>-i</a:t>
            </a:r>
            <a:r>
              <a:rPr b="0" lang="es-MX" sz="1100" spc="-1" strike="noStrike">
                <a:solidFill>
                  <a:srgbClr val="000000"/>
                </a:solidFill>
                <a:uFill>
                  <a:solidFill>
                    <a:srgbClr val="ffffff"/>
                  </a:solidFill>
                </a:uFill>
                <a:latin typeface="Merriweather"/>
                <a:ea typeface="Merriweather"/>
              </a:rPr>
              <a:t> interactuamos con una shell que se encuentre en el listado. </a:t>
            </a:r>
            <a:r>
              <a:rPr b="0" lang="es-MX" sz="1100" spc="-1" strike="noStrike">
                <a:solidFill>
                  <a:srgbClr val="000000"/>
                </a:solidFill>
                <a:uFill>
                  <a:solidFill>
                    <a:srgbClr val="ffffff"/>
                  </a:solidFill>
                </a:uFill>
                <a:latin typeface="Merriweather"/>
                <a:ea typeface="Merriweather"/>
              </a:rPr>
              <a:t>	</a:t>
            </a:r>
            <a:endParaRPr b="0" lang="es-MX" sz="1100" spc="-1" strike="noStrike">
              <a:solidFill>
                <a:srgbClr val="000000"/>
              </a:solidFill>
              <a:uFill>
                <a:solidFill>
                  <a:srgbClr val="ffffff"/>
                </a:solidFill>
              </a:uFill>
              <a:latin typeface="Arial"/>
            </a:endParaRPr>
          </a:p>
          <a:p>
            <a:pPr>
              <a:lnSpc>
                <a:spcPct val="100000"/>
              </a:lnSpc>
              <a:spcBef>
                <a:spcPts val="2599"/>
              </a:spcBef>
            </a:pPr>
            <a:endParaRPr b="0" lang="es-MX" sz="1100" spc="-1" strike="noStrike">
              <a:solidFill>
                <a:srgbClr val="000000"/>
              </a:solidFill>
              <a:uFill>
                <a:solidFill>
                  <a:srgbClr val="ffffff"/>
                </a:solidFill>
              </a:uFill>
              <a:latin typeface="Aria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1" name="TextShape 1"/>
          <p:cNvSpPr txBox="1"/>
          <p:nvPr/>
        </p:nvSpPr>
        <p:spPr>
          <a:xfrm>
            <a:off x="1975320" y="1102320"/>
            <a:ext cx="6027840" cy="1159560"/>
          </a:xfrm>
          <a:prstGeom prst="rect">
            <a:avLst/>
          </a:prstGeom>
          <a:noFill/>
          <a:ln>
            <a:noFill/>
          </a:ln>
        </p:spPr>
        <p:txBody>
          <a:bodyPr tIns="91440" bIns="91440" anchor="b"/>
          <a:p>
            <a:pPr>
              <a:lnSpc>
                <a:spcPct val="100000"/>
              </a:lnSpc>
            </a:pPr>
            <a:br/>
            <a:r>
              <a:rPr b="0" lang="es-MX" sz="5200" spc="-1" strike="noStrike">
                <a:solidFill>
                  <a:srgbClr val="ffffff"/>
                </a:solidFill>
                <a:uFill>
                  <a:solidFill>
                    <a:srgbClr val="ffffff"/>
                  </a:solidFill>
                </a:uFill>
                <a:latin typeface="Amatic SC"/>
                <a:ea typeface="Amatic SC"/>
              </a:rPr>
              <a:t>hablemos de metasploit</a:t>
            </a:r>
            <a:endParaRPr b="0" lang="es-MX" sz="5200" spc="-1" strike="noStrike">
              <a:solidFill>
                <a:srgbClr val="000000"/>
              </a:solidFill>
              <a:uFill>
                <a:solidFill>
                  <a:srgbClr val="ffffff"/>
                </a:solidFill>
              </a:uFill>
              <a:latin typeface="Arial"/>
            </a:endParaRPr>
          </a:p>
        </p:txBody>
      </p:sp>
      <p:sp>
        <p:nvSpPr>
          <p:cNvPr id="1132" name="TextShape 2"/>
          <p:cNvSpPr txBox="1"/>
          <p:nvPr/>
        </p:nvSpPr>
        <p:spPr>
          <a:xfrm>
            <a:off x="1557720" y="2497320"/>
            <a:ext cx="6027840" cy="795600"/>
          </a:xfrm>
          <a:prstGeom prst="rect">
            <a:avLst/>
          </a:prstGeom>
          <a:noFill/>
          <a:ln>
            <a:noFill/>
          </a:ln>
        </p:spPr>
        <p:txBody>
          <a:bodyPr tIns="91440" bIns="91440"/>
          <a:p>
            <a:pPr algn="ctr">
              <a:lnSpc>
                <a:spcPct val="100000"/>
              </a:lnSpc>
            </a:pPr>
            <a:r>
              <a:rPr b="0" lang="es-MX" sz="1600" spc="-1" strike="noStrike">
                <a:solidFill>
                  <a:srgbClr val="2c3e50"/>
                </a:solidFill>
                <a:uFill>
                  <a:solidFill>
                    <a:srgbClr val="ffffff"/>
                  </a:solidFill>
                </a:uFill>
                <a:latin typeface="Merriweather"/>
                <a:ea typeface="Merriweather"/>
              </a:rPr>
              <a:t>https://www.youtube.com/watch?v=8bEaCCEW9a0</a:t>
            </a:r>
            <a:endParaRPr b="0" lang="es-MX" sz="1600" spc="-1" strike="noStrike">
              <a:solidFill>
                <a:srgbClr val="000000"/>
              </a:solidFill>
              <a:uFill>
                <a:solidFill>
                  <a:srgbClr val="ffffff"/>
                </a:solidFill>
              </a:uFill>
              <a:latin typeface="Arial"/>
            </a:endParaRPr>
          </a:p>
        </p:txBody>
      </p:sp>
      <p:sp>
        <p:nvSpPr>
          <p:cNvPr id="1133" name="TextShape 3"/>
          <p:cNvSpPr txBox="1"/>
          <p:nvPr/>
        </p:nvSpPr>
        <p:spPr>
          <a:xfrm>
            <a:off x="8749080" y="0"/>
            <a:ext cx="394560" cy="321120"/>
          </a:xfrm>
          <a:prstGeom prst="rect">
            <a:avLst/>
          </a:prstGeom>
          <a:noFill/>
          <a:ln>
            <a:noFill/>
          </a:ln>
        </p:spPr>
        <p:txBody>
          <a:bodyPr tIns="91440" bIns="91440"/>
          <a:p>
            <a:pPr algn="r">
              <a:lnSpc>
                <a:spcPct val="100000"/>
              </a:lnSpc>
            </a:pPr>
            <a:fld id="{E84F4DCA-9A75-4982-A499-368C33FC4A55}" type="slidenum">
              <a:rPr b="0" lang="es-MX" sz="1200" spc="-1" strike="noStrike">
                <a:solidFill>
                  <a:srgbClr val="ffffff"/>
                </a:solidFill>
                <a:uFill>
                  <a:solidFill>
                    <a:srgbClr val="ffffff"/>
                  </a:solidFill>
                </a:uFill>
                <a:latin typeface="Amatic SC"/>
                <a:ea typeface="Amatic SC"/>
              </a:rPr>
              <a:t>&lt;número&gt;</a:t>
            </a:fld>
            <a:endParaRPr b="0" lang="es-MX" sz="1200" spc="-1" strike="noStrike">
              <a:solidFill>
                <a:srgbClr val="000000"/>
              </a:solidFill>
              <a:uFill>
                <a:solidFill>
                  <a:srgbClr val="ffffff"/>
                </a:solidFill>
              </a:uFill>
              <a:latin typeface="Times New Roman"/>
            </a:endParaRPr>
          </a:p>
        </p:txBody>
      </p:sp>
      <p:pic>
        <p:nvPicPr>
          <p:cNvPr id="1134" name="Google Shape;2004;p30" descr=""/>
          <p:cNvPicPr/>
          <p:nvPr/>
        </p:nvPicPr>
        <p:blipFill>
          <a:blip r:embed="rId1"/>
          <a:stretch/>
        </p:blipFill>
        <p:spPr>
          <a:xfrm>
            <a:off x="0" y="0"/>
            <a:ext cx="9143640" cy="5143320"/>
          </a:xfrm>
          <a:prstGeom prst="rect">
            <a:avLst/>
          </a:prstGeom>
          <a:ln>
            <a:noFill/>
          </a:ln>
        </p:spPr>
      </p:pic>
      <p:sp>
        <p:nvSpPr>
          <p:cNvPr id="1135" name="TextShape 4"/>
          <p:cNvSpPr txBox="1"/>
          <p:nvPr/>
        </p:nvSpPr>
        <p:spPr>
          <a:xfrm>
            <a:off x="1557720" y="1991880"/>
            <a:ext cx="6027840" cy="1159560"/>
          </a:xfrm>
          <a:prstGeom prst="rect">
            <a:avLst/>
          </a:prstGeom>
          <a:noFill/>
          <a:ln>
            <a:noFill/>
          </a:ln>
        </p:spPr>
        <p:txBody>
          <a:bodyPr tIns="91440" bIns="91440" anchor="b"/>
          <a:p>
            <a:pPr>
              <a:lnSpc>
                <a:spcPct val="100000"/>
              </a:lnSpc>
            </a:pPr>
            <a:br/>
            <a:r>
              <a:rPr b="0" lang="es-MX" sz="5200" spc="-1" strike="noStrike">
                <a:solidFill>
                  <a:srgbClr val="000000"/>
                </a:solidFill>
                <a:uFill>
                  <a:solidFill>
                    <a:srgbClr val="ffffff"/>
                  </a:solidFill>
                </a:uFill>
                <a:latin typeface="Amatic SC"/>
                <a:ea typeface="Amatic SC"/>
              </a:rPr>
              <a:t>metasploit</a:t>
            </a:r>
            <a:endParaRPr b="0" lang="es-MX" sz="5200" spc="-1" strike="noStrike">
              <a:solidFill>
                <a:srgbClr val="000000"/>
              </a:solidFill>
              <a:uFill>
                <a:solidFill>
                  <a:srgbClr val="ffffff"/>
                </a:solidFill>
              </a:uFill>
              <a:latin typeface="Arial"/>
            </a:endParaRPr>
          </a:p>
        </p:txBody>
      </p:sp>
      <p:pic>
        <p:nvPicPr>
          <p:cNvPr id="1136" name="Google Shape;2006;p30" descr=""/>
          <p:cNvPicPr/>
          <p:nvPr/>
        </p:nvPicPr>
        <p:blipFill>
          <a:blip r:embed="rId2"/>
          <a:stretch/>
        </p:blipFill>
        <p:spPr>
          <a:xfrm>
            <a:off x="6941880" y="17280"/>
            <a:ext cx="1974240" cy="197424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7" name="TextShape 1"/>
          <p:cNvSpPr txBox="1"/>
          <p:nvPr/>
        </p:nvSpPr>
        <p:spPr>
          <a:xfrm>
            <a:off x="1131840" y="623160"/>
            <a:ext cx="6880320" cy="582480"/>
          </a:xfrm>
          <a:prstGeom prst="rect">
            <a:avLst/>
          </a:prstGeom>
          <a:noFill/>
          <a:ln>
            <a:noFill/>
          </a:ln>
        </p:spPr>
        <p:txBody>
          <a:bodyPr tIns="91440" bIns="91440" anchor="b"/>
          <a:p>
            <a:pPr algn="ctr">
              <a:lnSpc>
                <a:spcPct val="100000"/>
              </a:lnSpc>
            </a:pPr>
            <a:r>
              <a:rPr b="1" lang="es-MX" sz="2600" spc="-1" strike="noStrike">
                <a:solidFill>
                  <a:srgbClr val="f55d4b"/>
                </a:solidFill>
                <a:uFill>
                  <a:solidFill>
                    <a:srgbClr val="ffffff"/>
                  </a:solidFill>
                </a:uFill>
                <a:latin typeface="Amatic SC"/>
                <a:ea typeface="Amatic SC"/>
              </a:rPr>
              <a:t>metasploit framework</a:t>
            </a:r>
            <a:endParaRPr b="0" lang="es-MX" sz="2600" spc="-1" strike="noStrike">
              <a:solidFill>
                <a:srgbClr val="000000"/>
              </a:solidFill>
              <a:uFill>
                <a:solidFill>
                  <a:srgbClr val="ffffff"/>
                </a:solidFill>
              </a:uFill>
              <a:latin typeface="Arial"/>
            </a:endParaRPr>
          </a:p>
        </p:txBody>
      </p:sp>
      <p:sp>
        <p:nvSpPr>
          <p:cNvPr id="1138" name="TextShape 2"/>
          <p:cNvSpPr txBox="1"/>
          <p:nvPr/>
        </p:nvSpPr>
        <p:spPr>
          <a:xfrm>
            <a:off x="1131480" y="1329840"/>
            <a:ext cx="6880320" cy="3481200"/>
          </a:xfrm>
          <a:prstGeom prst="rect">
            <a:avLst/>
          </a:prstGeom>
          <a:noFill/>
          <a:ln>
            <a:noFill/>
          </a:ln>
        </p:spPr>
        <p:txBody>
          <a:bodyPr tIns="91440" bIns="91440"/>
          <a:p>
            <a:pPr>
              <a:lnSpc>
                <a:spcPct val="100000"/>
              </a:lnSpc>
              <a:spcBef>
                <a:spcPts val="601"/>
              </a:spcBef>
            </a:pPr>
            <a:endParaRPr b="0" lang="es-MX" sz="1400" spc="-1" strike="noStrike">
              <a:solidFill>
                <a:srgbClr val="000000"/>
              </a:solidFill>
              <a:uFill>
                <a:solidFill>
                  <a:srgbClr val="ffffff"/>
                </a:solidFill>
              </a:uFill>
              <a:latin typeface="Arial"/>
            </a:endParaRPr>
          </a:p>
          <a:p>
            <a:pPr>
              <a:lnSpc>
                <a:spcPct val="100000"/>
              </a:lnSpc>
              <a:spcBef>
                <a:spcPts val="601"/>
              </a:spcBef>
            </a:pPr>
            <a:r>
              <a:rPr b="0" lang="es-MX" sz="1100" spc="-1" strike="noStrike">
                <a:solidFill>
                  <a:srgbClr val="2c3e50"/>
                </a:solidFill>
                <a:uFill>
                  <a:solidFill>
                    <a:srgbClr val="ffffff"/>
                  </a:solidFill>
                </a:uFill>
                <a:latin typeface="Merriweather"/>
                <a:ea typeface="Merriweather"/>
              </a:rPr>
              <a:t>EL proyecto más conocido es el Metasploit Framework de código abierto [2], una herramienta para desarrollar y ejecutar código de explotación contra una máquina de destino remota. Otros subproyectos importantes incluyen la base de datos Opcode, el archivo shellcode e investigaciones relacionadas.</a:t>
            </a:r>
            <a:endParaRPr b="0" lang="es-MX" sz="1100" spc="-1" strike="noStrike">
              <a:solidFill>
                <a:srgbClr val="000000"/>
              </a:solidFill>
              <a:uFill>
                <a:solidFill>
                  <a:srgbClr val="ffffff"/>
                </a:solidFill>
              </a:uFill>
              <a:latin typeface="Arial"/>
            </a:endParaRPr>
          </a:p>
          <a:p>
            <a:pPr>
              <a:lnSpc>
                <a:spcPct val="100000"/>
              </a:lnSpc>
              <a:spcBef>
                <a:spcPts val="601"/>
              </a:spcBef>
            </a:pPr>
            <a:endParaRPr b="0" lang="es-MX" sz="1100" spc="-1" strike="noStrike">
              <a:solidFill>
                <a:srgbClr val="000000"/>
              </a:solidFill>
              <a:uFill>
                <a:solidFill>
                  <a:srgbClr val="ffffff"/>
                </a:solidFill>
              </a:uFill>
              <a:latin typeface="Arial"/>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9" name="TextShape 1"/>
          <p:cNvSpPr txBox="1"/>
          <p:nvPr/>
        </p:nvSpPr>
        <p:spPr>
          <a:xfrm>
            <a:off x="1557720" y="1411920"/>
            <a:ext cx="6027840" cy="1159560"/>
          </a:xfrm>
          <a:prstGeom prst="rect">
            <a:avLst/>
          </a:prstGeom>
          <a:noFill/>
          <a:ln>
            <a:noFill/>
          </a:ln>
        </p:spPr>
        <p:txBody>
          <a:bodyPr tIns="91440" bIns="91440" anchor="b"/>
          <a:p>
            <a:pPr algn="ctr">
              <a:lnSpc>
                <a:spcPct val="100000"/>
              </a:lnSpc>
            </a:pPr>
            <a:r>
              <a:rPr b="0" lang="es-MX" sz="5200" spc="-1" strike="noStrike">
                <a:solidFill>
                  <a:srgbClr val="ffffff"/>
                </a:solidFill>
                <a:uFill>
                  <a:solidFill>
                    <a:srgbClr val="ffffff"/>
                  </a:solidFill>
                </a:uFill>
                <a:latin typeface="Amatic SC"/>
                <a:ea typeface="Amatic SC"/>
              </a:rPr>
              <a:t>Hablemos de the heartbleed bug </a:t>
            </a:r>
            <a:endParaRPr b="0" lang="es-MX" sz="5200" spc="-1" strike="noStrike">
              <a:solidFill>
                <a:srgbClr val="000000"/>
              </a:solidFill>
              <a:uFill>
                <a:solidFill>
                  <a:srgbClr val="ffffff"/>
                </a:solidFill>
              </a:uFill>
              <a:latin typeface="Arial"/>
            </a:endParaRPr>
          </a:p>
        </p:txBody>
      </p:sp>
      <p:pic>
        <p:nvPicPr>
          <p:cNvPr id="1140" name="Google Shape;2018;p32" descr=""/>
          <p:cNvPicPr/>
          <p:nvPr/>
        </p:nvPicPr>
        <p:blipFill>
          <a:blip r:embed="rId1"/>
          <a:stretch/>
        </p:blipFill>
        <p:spPr>
          <a:xfrm>
            <a:off x="6451200" y="2409480"/>
            <a:ext cx="2384280" cy="2851200"/>
          </a:xfrm>
          <a:prstGeom prst="rect">
            <a:avLst/>
          </a:prstGeom>
          <a:ln>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0" name="TextShape 1"/>
          <p:cNvSpPr txBox="1"/>
          <p:nvPr/>
        </p:nvSpPr>
        <p:spPr>
          <a:xfrm>
            <a:off x="1131840" y="623160"/>
            <a:ext cx="6880320" cy="582480"/>
          </a:xfrm>
          <a:prstGeom prst="rect">
            <a:avLst/>
          </a:prstGeom>
          <a:noFill/>
          <a:ln>
            <a:noFill/>
          </a:ln>
        </p:spPr>
        <p:txBody>
          <a:bodyPr tIns="91440" bIns="91440" anchor="b"/>
          <a:p>
            <a:pPr algn="ctr">
              <a:lnSpc>
                <a:spcPct val="100000"/>
              </a:lnSpc>
            </a:pPr>
            <a:r>
              <a:rPr b="1" lang="es-MX" sz="2600" spc="-1" strike="noStrike">
                <a:solidFill>
                  <a:srgbClr val="f55d4b"/>
                </a:solidFill>
                <a:uFill>
                  <a:solidFill>
                    <a:srgbClr val="ffffff"/>
                  </a:solidFill>
                </a:uFill>
                <a:latin typeface="Amatic SC"/>
                <a:ea typeface="Amatic SC"/>
              </a:rPr>
              <a:t>.. primero...HAy que entender que es un malware.</a:t>
            </a:r>
            <a:endParaRPr b="0" lang="es-MX" sz="2600" spc="-1" strike="noStrike">
              <a:solidFill>
                <a:srgbClr val="000000"/>
              </a:solidFill>
              <a:uFill>
                <a:solidFill>
                  <a:srgbClr val="ffffff"/>
                </a:solidFill>
              </a:uFill>
              <a:latin typeface="Arial"/>
            </a:endParaRPr>
          </a:p>
        </p:txBody>
      </p:sp>
      <p:sp>
        <p:nvSpPr>
          <p:cNvPr id="1091" name="CustomShape 2"/>
          <p:cNvSpPr/>
          <p:nvPr/>
        </p:nvSpPr>
        <p:spPr>
          <a:xfrm>
            <a:off x="380160" y="1714680"/>
            <a:ext cx="4191480" cy="1982160"/>
          </a:xfrm>
          <a:prstGeom prst="rect">
            <a:avLst/>
          </a:prstGeom>
          <a:noFill/>
          <a:ln>
            <a:noFill/>
          </a:ln>
        </p:spPr>
        <p:style>
          <a:lnRef idx="0"/>
          <a:fillRef idx="0"/>
          <a:effectRef idx="0"/>
          <a:fontRef idx="minor"/>
        </p:style>
        <p:txBody>
          <a:bodyPr tIns="91440" bIns="91440"/>
          <a:p>
            <a:pPr algn="just">
              <a:lnSpc>
                <a:spcPct val="100000"/>
              </a:lnSpc>
              <a:spcBef>
                <a:spcPts val="601"/>
              </a:spcBef>
            </a:pPr>
            <a:r>
              <a:rPr b="0" lang="es-MX" sz="1800" spc="-1" strike="noStrike">
                <a:solidFill>
                  <a:srgbClr val="000000"/>
                </a:solidFill>
                <a:uFill>
                  <a:solidFill>
                    <a:srgbClr val="ffffff"/>
                  </a:solidFill>
                </a:uFill>
                <a:latin typeface="Merriweather"/>
                <a:ea typeface="Merriweather"/>
              </a:rPr>
              <a:t>El malware se considera un tipo molesto o dañino de software destinado a acceder a un dispositivo de forma inadvertida, sin el conocimiento del usuario. </a:t>
            </a:r>
            <a:endParaRPr b="0" lang="es-MX" sz="1800" spc="-1" strike="noStrike">
              <a:solidFill>
                <a:srgbClr val="000000"/>
              </a:solidFill>
              <a:uFill>
                <a:solidFill>
                  <a:srgbClr val="ffffff"/>
                </a:solidFill>
              </a:uFill>
              <a:latin typeface="Arial"/>
            </a:endParaRPr>
          </a:p>
        </p:txBody>
      </p:sp>
      <p:sp>
        <p:nvSpPr>
          <p:cNvPr id="1092" name="TextShape 3"/>
          <p:cNvSpPr txBox="1"/>
          <p:nvPr/>
        </p:nvSpPr>
        <p:spPr>
          <a:xfrm>
            <a:off x="8749080" y="0"/>
            <a:ext cx="394560" cy="321120"/>
          </a:xfrm>
          <a:prstGeom prst="rect">
            <a:avLst/>
          </a:prstGeom>
          <a:noFill/>
          <a:ln>
            <a:noFill/>
          </a:ln>
        </p:spPr>
        <p:txBody>
          <a:bodyPr tIns="91440" bIns="91440"/>
          <a:p>
            <a:pPr algn="r">
              <a:lnSpc>
                <a:spcPct val="100000"/>
              </a:lnSpc>
            </a:pPr>
            <a:fld id="{A6BED180-D2CD-4319-B511-964A24D03BC4}" type="slidenum">
              <a:rPr b="0" lang="es-MX" sz="1200" spc="-1" strike="noStrike">
                <a:solidFill>
                  <a:srgbClr val="f55d4b"/>
                </a:solidFill>
                <a:uFill>
                  <a:solidFill>
                    <a:srgbClr val="ffffff"/>
                  </a:solidFill>
                </a:uFill>
                <a:latin typeface="Amatic SC"/>
                <a:ea typeface="Amatic SC"/>
              </a:rPr>
              <a:t>&lt;número&gt;</a:t>
            </a:fld>
            <a:endParaRPr b="0" lang="es-MX" sz="1200" spc="-1" strike="noStrike">
              <a:solidFill>
                <a:srgbClr val="000000"/>
              </a:solidFill>
              <a:uFill>
                <a:solidFill>
                  <a:srgbClr val="ffffff"/>
                </a:solidFill>
              </a:uFill>
              <a:latin typeface="Times New Roman"/>
            </a:endParaRPr>
          </a:p>
        </p:txBody>
      </p:sp>
      <p:pic>
        <p:nvPicPr>
          <p:cNvPr id="1093" name="Google Shape;1903;p15" descr=""/>
          <p:cNvPicPr/>
          <p:nvPr/>
        </p:nvPicPr>
        <p:blipFill>
          <a:blip r:embed="rId1"/>
          <a:stretch/>
        </p:blipFill>
        <p:spPr>
          <a:xfrm>
            <a:off x="5507280" y="1505880"/>
            <a:ext cx="3096000" cy="213156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1" name="TextShape 1"/>
          <p:cNvSpPr txBox="1"/>
          <p:nvPr/>
        </p:nvSpPr>
        <p:spPr>
          <a:xfrm>
            <a:off x="1131840" y="623160"/>
            <a:ext cx="6880320" cy="582480"/>
          </a:xfrm>
          <a:prstGeom prst="rect">
            <a:avLst/>
          </a:prstGeom>
          <a:noFill/>
          <a:ln>
            <a:noFill/>
          </a:ln>
        </p:spPr>
        <p:txBody>
          <a:bodyPr tIns="91440" bIns="91440" anchor="b"/>
          <a:p>
            <a:pPr algn="ctr">
              <a:lnSpc>
                <a:spcPct val="100000"/>
              </a:lnSpc>
            </a:pPr>
            <a:r>
              <a:rPr b="1" lang="es-MX" sz="2600" spc="-1" strike="noStrike">
                <a:solidFill>
                  <a:srgbClr val="f55d4b"/>
                </a:solidFill>
                <a:uFill>
                  <a:solidFill>
                    <a:srgbClr val="ffffff"/>
                  </a:solidFill>
                </a:uFill>
                <a:latin typeface="Amatic SC"/>
                <a:ea typeface="Amatic SC"/>
              </a:rPr>
              <a:t>the heartbleed bug</a:t>
            </a:r>
            <a:endParaRPr b="0" lang="es-MX" sz="2600" spc="-1" strike="noStrike">
              <a:solidFill>
                <a:srgbClr val="000000"/>
              </a:solidFill>
              <a:uFill>
                <a:solidFill>
                  <a:srgbClr val="ffffff"/>
                </a:solidFill>
              </a:uFill>
              <a:latin typeface="Arial"/>
            </a:endParaRPr>
          </a:p>
        </p:txBody>
      </p:sp>
      <p:sp>
        <p:nvSpPr>
          <p:cNvPr id="1142" name="TextShape 2"/>
          <p:cNvSpPr txBox="1"/>
          <p:nvPr/>
        </p:nvSpPr>
        <p:spPr>
          <a:xfrm>
            <a:off x="1131480" y="1329840"/>
            <a:ext cx="6880320" cy="3481200"/>
          </a:xfrm>
          <a:prstGeom prst="rect">
            <a:avLst/>
          </a:prstGeom>
          <a:noFill/>
          <a:ln>
            <a:noFill/>
          </a:ln>
        </p:spPr>
        <p:txBody>
          <a:bodyPr tIns="91440" bIns="91440"/>
          <a:p>
            <a:pPr algn="just">
              <a:lnSpc>
                <a:spcPct val="150000"/>
              </a:lnSpc>
              <a:spcBef>
                <a:spcPts val="601"/>
              </a:spcBef>
            </a:pPr>
            <a:r>
              <a:rPr b="0" lang="es-MX" sz="1400" spc="-1" strike="noStrike">
                <a:solidFill>
                  <a:srgbClr val="2c3e50"/>
                </a:solidFill>
                <a:uFill>
                  <a:solidFill>
                    <a:srgbClr val="ffffff"/>
                  </a:solidFill>
                </a:uFill>
                <a:latin typeface="Merriweather"/>
                <a:ea typeface="Merriweather"/>
              </a:rPr>
              <a:t>Heartbleed es un error de seguridad divulgado en abril de 2014 en la biblioteca de criptografía OpenSSL, que se usa ampliamente para la implementación del protocolo de Seguridad de la capa de transporte (TLS). • Heartbleed puede explotarse independientemente de si la parte que utiliza una instancia de OpenSSL vulnerable para TLS es un servidor o un cliente. •</a:t>
            </a:r>
            <a:endParaRPr b="0" lang="es-MX" sz="1400" spc="-1" strike="noStrike">
              <a:solidFill>
                <a:srgbClr val="000000"/>
              </a:solidFill>
              <a:uFill>
                <a:solidFill>
                  <a:srgbClr val="ffffff"/>
                </a:solidFill>
              </a:uFill>
              <a:latin typeface="Arial"/>
            </a:endParaRPr>
          </a:p>
          <a:p>
            <a:pPr>
              <a:lnSpc>
                <a:spcPct val="100000"/>
              </a:lnSpc>
              <a:spcBef>
                <a:spcPts val="601"/>
              </a:spcBef>
            </a:pPr>
            <a:endParaRPr b="0" lang="es-MX" sz="1400" spc="-1" strike="noStrike">
              <a:solidFill>
                <a:srgbClr val="000000"/>
              </a:solidFill>
              <a:uFill>
                <a:solidFill>
                  <a:srgbClr val="ffffff"/>
                </a:solidFill>
              </a:uFill>
              <a:latin typeface="Arial"/>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3" name="TextShape 1"/>
          <p:cNvSpPr txBox="1"/>
          <p:nvPr/>
        </p:nvSpPr>
        <p:spPr>
          <a:xfrm>
            <a:off x="1131840" y="623160"/>
            <a:ext cx="6880320" cy="582480"/>
          </a:xfrm>
          <a:prstGeom prst="rect">
            <a:avLst/>
          </a:prstGeom>
          <a:noFill/>
          <a:ln>
            <a:noFill/>
          </a:ln>
        </p:spPr>
        <p:txBody>
          <a:bodyPr tIns="91440" bIns="91440" anchor="b"/>
          <a:p>
            <a:pPr algn="ctr">
              <a:lnSpc>
                <a:spcPct val="100000"/>
              </a:lnSpc>
            </a:pPr>
            <a:r>
              <a:rPr b="1" lang="es-MX" sz="2600" spc="-1" strike="noStrike">
                <a:solidFill>
                  <a:srgbClr val="f55d4b"/>
                </a:solidFill>
                <a:uFill>
                  <a:solidFill>
                    <a:srgbClr val="ffffff"/>
                  </a:solidFill>
                </a:uFill>
                <a:latin typeface="Amatic SC"/>
                <a:ea typeface="Amatic SC"/>
              </a:rPr>
              <a:t>El protocolo heartbeat</a:t>
            </a:r>
            <a:endParaRPr b="0" lang="es-MX" sz="2600" spc="-1" strike="noStrike">
              <a:solidFill>
                <a:srgbClr val="000000"/>
              </a:solidFill>
              <a:uFill>
                <a:solidFill>
                  <a:srgbClr val="ffffff"/>
                </a:solidFill>
              </a:uFill>
              <a:latin typeface="Arial"/>
            </a:endParaRPr>
          </a:p>
        </p:txBody>
      </p:sp>
      <p:sp>
        <p:nvSpPr>
          <p:cNvPr id="1144" name="TextShape 2"/>
          <p:cNvSpPr txBox="1"/>
          <p:nvPr/>
        </p:nvSpPr>
        <p:spPr>
          <a:xfrm>
            <a:off x="1059480" y="1281600"/>
            <a:ext cx="7422480" cy="3481200"/>
          </a:xfrm>
          <a:prstGeom prst="rect">
            <a:avLst/>
          </a:prstGeom>
          <a:noFill/>
          <a:ln>
            <a:noFill/>
          </a:ln>
        </p:spPr>
        <p:txBody>
          <a:bodyPr tIns="91440" bIns="91440"/>
          <a:p>
            <a:pPr>
              <a:lnSpc>
                <a:spcPct val="150000"/>
              </a:lnSpc>
              <a:spcBef>
                <a:spcPts val="601"/>
              </a:spcBef>
            </a:pPr>
            <a:r>
              <a:rPr b="0" lang="es-MX" sz="1400" spc="-1" strike="noStrike">
                <a:solidFill>
                  <a:srgbClr val="2c3e50"/>
                </a:solidFill>
                <a:uFill>
                  <a:solidFill>
                    <a:srgbClr val="ffffff"/>
                  </a:solidFill>
                </a:uFill>
                <a:latin typeface="Merriweather"/>
                <a:ea typeface="Merriweather"/>
              </a:rPr>
              <a:t>El protocolo Heartbeat es un nuevo protocolo que se ejecuta sobre la capa de grabación. El protocolo en sí consta de dos tipos de mensajes: HeartbeatRequest y HeartbeatResponse. • Un mensaje HeartbeatRequest puede llegar casi en cualquier momento durante la vida útil de una conexión. </a:t>
            </a:r>
            <a:endParaRPr b="0" lang="es-MX" sz="1400" spc="-1" strike="noStrike">
              <a:solidFill>
                <a:srgbClr val="000000"/>
              </a:solidFill>
              <a:uFill>
                <a:solidFill>
                  <a:srgbClr val="ffffff"/>
                </a:solidFill>
              </a:uFill>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5" name="TextShape 1"/>
          <p:cNvSpPr txBox="1"/>
          <p:nvPr/>
        </p:nvSpPr>
        <p:spPr>
          <a:xfrm>
            <a:off x="1131840" y="623160"/>
            <a:ext cx="6880320" cy="582480"/>
          </a:xfrm>
          <a:prstGeom prst="rect">
            <a:avLst/>
          </a:prstGeom>
          <a:noFill/>
          <a:ln>
            <a:noFill/>
          </a:ln>
        </p:spPr>
        <p:txBody>
          <a:bodyPr tIns="91440" bIns="91440" anchor="b"/>
          <a:p>
            <a:pPr algn="ctr">
              <a:lnSpc>
                <a:spcPct val="100000"/>
              </a:lnSpc>
            </a:pPr>
            <a:r>
              <a:rPr b="1" lang="es-MX" sz="2600" spc="-1" strike="noStrike">
                <a:solidFill>
                  <a:srgbClr val="f55d4b"/>
                </a:solidFill>
                <a:uFill>
                  <a:solidFill>
                    <a:srgbClr val="ffffff"/>
                  </a:solidFill>
                </a:uFill>
                <a:latin typeface="Amatic SC"/>
                <a:ea typeface="Amatic SC"/>
              </a:rPr>
              <a:t>funcionamiento</a:t>
            </a:r>
            <a:endParaRPr b="0" lang="es-MX" sz="2600" spc="-1" strike="noStrike">
              <a:solidFill>
                <a:srgbClr val="000000"/>
              </a:solidFill>
              <a:uFill>
                <a:solidFill>
                  <a:srgbClr val="ffffff"/>
                </a:solidFill>
              </a:uFill>
              <a:latin typeface="Arial"/>
            </a:endParaRPr>
          </a:p>
        </p:txBody>
      </p:sp>
      <p:sp>
        <p:nvSpPr>
          <p:cNvPr id="1146" name="TextShape 2"/>
          <p:cNvSpPr txBox="1"/>
          <p:nvPr/>
        </p:nvSpPr>
        <p:spPr>
          <a:xfrm>
            <a:off x="1131840" y="1662120"/>
            <a:ext cx="7422480" cy="3481200"/>
          </a:xfrm>
          <a:prstGeom prst="rect">
            <a:avLst/>
          </a:prstGeom>
          <a:noFill/>
          <a:ln>
            <a:noFill/>
          </a:ln>
        </p:spPr>
        <p:txBody>
          <a:bodyPr tIns="91440" bIns="91440"/>
          <a:p>
            <a:pPr>
              <a:lnSpc>
                <a:spcPct val="150000"/>
              </a:lnSpc>
              <a:spcBef>
                <a:spcPts val="601"/>
              </a:spcBef>
            </a:pPr>
            <a:r>
              <a:rPr b="0" lang="es-MX" sz="1400" spc="-1" strike="noStrike">
                <a:solidFill>
                  <a:srgbClr val="2c3e50"/>
                </a:solidFill>
                <a:uFill>
                  <a:solidFill>
                    <a:srgbClr val="ffffff"/>
                  </a:solidFill>
                </a:uFill>
                <a:latin typeface="Merriweather"/>
                <a:ea typeface="Merriweather"/>
              </a:rPr>
              <a:t>Cuando se recibe un mensaje de HeartbeatRequest y no se prohíbe el envío de HeartbeatResponse, el receptor debe enviar un mensaje de HeartbeatResponse correspondiente con una copia exacta de la carga útil de HeartbeatRequest recibida. • Si un mensaje HeartbeatResponse recibido no contiene la carga útil esperada, el mensaje debe descartarse. Si contiene la carga útil esperada, se debe detener el temporizador de retransmisión.</a:t>
            </a:r>
            <a:endParaRPr b="0" lang="es-MX" sz="1400" spc="-1" strike="noStrike">
              <a:solidFill>
                <a:srgbClr val="000000"/>
              </a:solidFill>
              <a:uFill>
                <a:solidFill>
                  <a:srgbClr val="ffffff"/>
                </a:solidFill>
              </a:uFill>
              <a:latin typeface="Aria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7" name="TextShape 1"/>
          <p:cNvSpPr txBox="1"/>
          <p:nvPr/>
        </p:nvSpPr>
        <p:spPr>
          <a:xfrm>
            <a:off x="1131840" y="623160"/>
            <a:ext cx="6880320" cy="582480"/>
          </a:xfrm>
          <a:prstGeom prst="rect">
            <a:avLst/>
          </a:prstGeom>
          <a:noFill/>
          <a:ln>
            <a:noFill/>
          </a:ln>
        </p:spPr>
        <p:txBody>
          <a:bodyPr tIns="91440" bIns="91440" anchor="b"/>
          <a:p>
            <a:pPr algn="ctr">
              <a:lnSpc>
                <a:spcPct val="100000"/>
              </a:lnSpc>
            </a:pPr>
            <a:r>
              <a:rPr b="1" lang="es-MX" sz="2600" spc="-1" strike="noStrike">
                <a:solidFill>
                  <a:srgbClr val="f55d4b"/>
                </a:solidFill>
                <a:uFill>
                  <a:solidFill>
                    <a:srgbClr val="ffffff"/>
                  </a:solidFill>
                </a:uFill>
                <a:latin typeface="Amatic SC"/>
                <a:ea typeface="Amatic SC"/>
              </a:rPr>
              <a:t>El ataque Heartbleed </a:t>
            </a:r>
            <a:endParaRPr b="0" lang="es-MX" sz="2600" spc="-1" strike="noStrike">
              <a:solidFill>
                <a:srgbClr val="000000"/>
              </a:solidFill>
              <a:uFill>
                <a:solidFill>
                  <a:srgbClr val="ffffff"/>
                </a:solidFill>
              </a:uFill>
              <a:latin typeface="Arial"/>
            </a:endParaRPr>
          </a:p>
        </p:txBody>
      </p:sp>
      <p:sp>
        <p:nvSpPr>
          <p:cNvPr id="1148" name="TextShape 2"/>
          <p:cNvSpPr txBox="1"/>
          <p:nvPr/>
        </p:nvSpPr>
        <p:spPr>
          <a:xfrm>
            <a:off x="1131840" y="1329840"/>
            <a:ext cx="7422480" cy="3481200"/>
          </a:xfrm>
          <a:prstGeom prst="rect">
            <a:avLst/>
          </a:prstGeom>
          <a:noFill/>
          <a:ln>
            <a:noFill/>
          </a:ln>
        </p:spPr>
        <p:txBody>
          <a:bodyPr tIns="91440" bIns="91440"/>
          <a:p>
            <a:pPr>
              <a:lnSpc>
                <a:spcPct val="150000"/>
              </a:lnSpc>
              <a:spcBef>
                <a:spcPts val="601"/>
              </a:spcBef>
            </a:pPr>
            <a:r>
              <a:rPr b="0" lang="es-MX" sz="1400" spc="-1" strike="noStrike">
                <a:solidFill>
                  <a:srgbClr val="2c3e50"/>
                </a:solidFill>
                <a:uFill>
                  <a:solidFill>
                    <a:srgbClr val="ffffff"/>
                  </a:solidFill>
                </a:uFill>
                <a:latin typeface="Merriweather"/>
                <a:ea typeface="Merriweather"/>
              </a:rPr>
              <a:t>La vulnerabilidad radica en la variable de carga útil. • Idealmente, el código debe verificar la longitud de los datos de la carga útil con la longitud real de los datos enviados en la solicitud Heartbeat, pero no lo está verificando. • Entonces, si la carga útil excede la longitud estándar en la solicitud, el servidor puede devolver más datos en respuesta de lo que idealmente debería devolver. Este es un caso de desbordamiento de búfer (BoF). </a:t>
            </a:r>
            <a:endParaRPr b="0" lang="es-MX" sz="1400" spc="-1" strike="noStrike">
              <a:solidFill>
                <a:srgbClr val="000000"/>
              </a:solidFill>
              <a:uFill>
                <a:solidFill>
                  <a:srgbClr val="ffffff"/>
                </a:solidFill>
              </a:uFill>
              <a:latin typeface="Arial"/>
            </a:endParaRPr>
          </a:p>
          <a:p>
            <a:pPr>
              <a:lnSpc>
                <a:spcPct val="100000"/>
              </a:lnSpc>
              <a:spcBef>
                <a:spcPts val="601"/>
              </a:spcBef>
            </a:pPr>
            <a:endParaRPr b="0" lang="es-MX" sz="1400" spc="-1" strike="noStrike">
              <a:solidFill>
                <a:srgbClr val="000000"/>
              </a:solidFill>
              <a:uFill>
                <a:solidFill>
                  <a:srgbClr val="ffffff"/>
                </a:solidFill>
              </a:uFill>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9" name="TextShape 1"/>
          <p:cNvSpPr txBox="1"/>
          <p:nvPr/>
        </p:nvSpPr>
        <p:spPr>
          <a:xfrm>
            <a:off x="1131840" y="623160"/>
            <a:ext cx="6880320" cy="582480"/>
          </a:xfrm>
          <a:prstGeom prst="rect">
            <a:avLst/>
          </a:prstGeom>
          <a:noFill/>
          <a:ln>
            <a:noFill/>
          </a:ln>
        </p:spPr>
        <p:txBody>
          <a:bodyPr tIns="91440" bIns="91440" anchor="b"/>
          <a:p>
            <a:pPr algn="ctr">
              <a:lnSpc>
                <a:spcPct val="100000"/>
              </a:lnSpc>
            </a:pPr>
            <a:r>
              <a:rPr b="1" lang="es-MX" sz="2600" spc="-1" strike="noStrike">
                <a:solidFill>
                  <a:srgbClr val="f55d4b"/>
                </a:solidFill>
                <a:uFill>
                  <a:solidFill>
                    <a:srgbClr val="ffffff"/>
                  </a:solidFill>
                </a:uFill>
                <a:latin typeface="Amatic SC"/>
                <a:ea typeface="Amatic SC"/>
              </a:rPr>
              <a:t>¿solución?</a:t>
            </a:r>
            <a:endParaRPr b="0" lang="es-MX" sz="2600" spc="-1" strike="noStrike">
              <a:solidFill>
                <a:srgbClr val="000000"/>
              </a:solidFill>
              <a:uFill>
                <a:solidFill>
                  <a:srgbClr val="ffffff"/>
                </a:solidFill>
              </a:uFill>
              <a:latin typeface="Arial"/>
            </a:endParaRPr>
          </a:p>
        </p:txBody>
      </p:sp>
      <p:sp>
        <p:nvSpPr>
          <p:cNvPr id="1150" name="TextShape 2"/>
          <p:cNvSpPr txBox="1"/>
          <p:nvPr/>
        </p:nvSpPr>
        <p:spPr>
          <a:xfrm>
            <a:off x="1131840" y="1329840"/>
            <a:ext cx="7436160" cy="3481200"/>
          </a:xfrm>
          <a:prstGeom prst="rect">
            <a:avLst/>
          </a:prstGeom>
          <a:noFill/>
          <a:ln>
            <a:noFill/>
          </a:ln>
        </p:spPr>
        <p:txBody>
          <a:bodyPr tIns="91440" bIns="91440"/>
          <a:p>
            <a:pPr>
              <a:lnSpc>
                <a:spcPct val="100000"/>
              </a:lnSpc>
              <a:spcBef>
                <a:spcPts val="601"/>
              </a:spcBef>
            </a:pPr>
            <a:r>
              <a:rPr b="0" lang="es-MX" sz="1400" spc="-1" strike="noStrike">
                <a:solidFill>
                  <a:srgbClr val="2c3e50"/>
                </a:solidFill>
                <a:uFill>
                  <a:solidFill>
                    <a:srgbClr val="ffffff"/>
                  </a:solidFill>
                </a:uFill>
                <a:latin typeface="Merriweather"/>
                <a:ea typeface="Merriweather"/>
              </a:rPr>
              <a:t>Esta vulnerabilidad se encuentra en la versión 1.0.1f y 1.0.2 - beta1 de OpenSSL. • Los usuarios afectados deben actualizar a OpenSSL 1.0.1g. • Los usuarios que no pueden actualizar inmediatamente pueden recompilar OpenSSL alternativamente con -DOPENSSL_NO_HEARTBEATS. • versión OpenSSL</a:t>
            </a:r>
            <a:endParaRPr b="0" lang="es-MX" sz="1400" spc="-1" strike="noStrike">
              <a:solidFill>
                <a:srgbClr val="000000"/>
              </a:solidFill>
              <a:uFill>
                <a:solidFill>
                  <a:srgbClr val="ffffff"/>
                </a:solidFill>
              </a:uFill>
              <a:latin typeface="Arial"/>
            </a:endParaRPr>
          </a:p>
          <a:p>
            <a:pPr>
              <a:lnSpc>
                <a:spcPct val="100000"/>
              </a:lnSpc>
              <a:spcBef>
                <a:spcPts val="601"/>
              </a:spcBef>
            </a:pPr>
            <a:endParaRPr b="0" lang="es-MX" sz="1400" spc="-1" strike="noStrike">
              <a:solidFill>
                <a:srgbClr val="000000"/>
              </a:solidFill>
              <a:uFill>
                <a:solidFill>
                  <a:srgbClr val="ffffff"/>
                </a:solidFill>
              </a:uFill>
              <a:latin typeface="Arial"/>
            </a:endParaRPr>
          </a:p>
          <a:p>
            <a:pPr>
              <a:lnSpc>
                <a:spcPct val="100000"/>
              </a:lnSpc>
              <a:spcBef>
                <a:spcPts val="601"/>
              </a:spcBef>
            </a:pPr>
            <a:endParaRPr b="0" lang="es-MX" sz="1400" spc="-1" strike="noStrike">
              <a:solidFill>
                <a:srgbClr val="000000"/>
              </a:solidFill>
              <a:uFill>
                <a:solidFill>
                  <a:srgbClr val="ffffff"/>
                </a:solidFill>
              </a:uFill>
              <a:latin typeface="Arial"/>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1" name="TextShape 1"/>
          <p:cNvSpPr txBox="1"/>
          <p:nvPr/>
        </p:nvSpPr>
        <p:spPr>
          <a:xfrm>
            <a:off x="1715400" y="1114920"/>
            <a:ext cx="5713200" cy="827640"/>
          </a:xfrm>
          <a:prstGeom prst="rect">
            <a:avLst/>
          </a:prstGeom>
          <a:noFill/>
          <a:ln>
            <a:noFill/>
          </a:ln>
        </p:spPr>
        <p:txBody>
          <a:bodyPr tIns="91440" bIns="91440" anchor="b"/>
          <a:p>
            <a:pPr algn="ctr">
              <a:lnSpc>
                <a:spcPct val="100000"/>
              </a:lnSpc>
            </a:pPr>
            <a:r>
              <a:rPr b="1" lang="es-MX" sz="4800" spc="-1" strike="noStrike">
                <a:solidFill>
                  <a:srgbClr val="ffffff"/>
                </a:solidFill>
                <a:uFill>
                  <a:solidFill>
                    <a:srgbClr val="ffffff"/>
                  </a:solidFill>
                </a:uFill>
                <a:latin typeface="Amatic SC"/>
                <a:ea typeface="Amatic SC"/>
              </a:rPr>
              <a:t>Gracias!</a:t>
            </a:r>
            <a:endParaRPr b="0" lang="es-MX" sz="4800" spc="-1" strike="noStrike">
              <a:solidFill>
                <a:srgbClr val="000000"/>
              </a:solidFill>
              <a:uFill>
                <a:solidFill>
                  <a:srgbClr val="ffffff"/>
                </a:solidFill>
              </a:uFill>
              <a:latin typeface="Arial"/>
            </a:endParaRPr>
          </a:p>
        </p:txBody>
      </p:sp>
      <p:sp>
        <p:nvSpPr>
          <p:cNvPr id="1152" name="TextShape 2"/>
          <p:cNvSpPr txBox="1"/>
          <p:nvPr/>
        </p:nvSpPr>
        <p:spPr>
          <a:xfrm>
            <a:off x="8749080" y="0"/>
            <a:ext cx="394560" cy="321120"/>
          </a:xfrm>
          <a:prstGeom prst="rect">
            <a:avLst/>
          </a:prstGeom>
          <a:noFill/>
          <a:ln>
            <a:noFill/>
          </a:ln>
        </p:spPr>
        <p:txBody>
          <a:bodyPr tIns="91440" bIns="91440"/>
          <a:p>
            <a:pPr algn="r">
              <a:lnSpc>
                <a:spcPct val="100000"/>
              </a:lnSpc>
            </a:pPr>
            <a:fld id="{2F40BE10-4BA1-4BD1-B9E1-341DE3FEA8FD}" type="slidenum">
              <a:rPr b="0" lang="es-MX" sz="1200" spc="-1" strike="noStrike">
                <a:solidFill>
                  <a:srgbClr val="ffffff"/>
                </a:solidFill>
                <a:uFill>
                  <a:solidFill>
                    <a:srgbClr val="ffffff"/>
                  </a:solidFill>
                </a:uFill>
                <a:latin typeface="Amatic SC"/>
                <a:ea typeface="Amatic SC"/>
              </a:rPr>
              <a:t>&lt;número&gt;</a:t>
            </a:fld>
            <a:endParaRPr b="0" lang="es-MX" sz="1200" spc="-1" strike="noStrike">
              <a:solidFill>
                <a:srgbClr val="000000"/>
              </a:solidFill>
              <a:uFill>
                <a:solidFill>
                  <a:srgbClr val="ffffff"/>
                </a:solidFill>
              </a:uFill>
              <a:latin typeface="Times New Roman"/>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3" name="CustomShape 1"/>
          <p:cNvSpPr/>
          <p:nvPr/>
        </p:nvSpPr>
        <p:spPr>
          <a:xfrm>
            <a:off x="2838600" y="224640"/>
            <a:ext cx="3923640" cy="4838400"/>
          </a:xfrm>
          <a:prstGeom prst="rect">
            <a:avLst/>
          </a:prstGeom>
          <a:noFill/>
          <a:ln>
            <a:noFill/>
          </a:ln>
        </p:spPr>
        <p:style>
          <a:lnRef idx="0"/>
          <a:fillRef idx="0"/>
          <a:effectRef idx="0"/>
          <a:fontRef idx="minor"/>
        </p:style>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4" name="TextShape 1"/>
          <p:cNvSpPr txBox="1"/>
          <p:nvPr/>
        </p:nvSpPr>
        <p:spPr>
          <a:xfrm>
            <a:off x="1131840" y="623160"/>
            <a:ext cx="6880320" cy="582480"/>
          </a:xfrm>
          <a:prstGeom prst="rect">
            <a:avLst/>
          </a:prstGeom>
          <a:noFill/>
          <a:ln>
            <a:noFill/>
          </a:ln>
        </p:spPr>
        <p:txBody>
          <a:bodyPr tIns="91440" bIns="91440" anchor="b"/>
          <a:p>
            <a:pPr algn="ctr">
              <a:lnSpc>
                <a:spcPct val="100000"/>
              </a:lnSpc>
            </a:pPr>
            <a:r>
              <a:rPr b="1" lang="es-MX" sz="2600" spc="-1" strike="noStrike">
                <a:solidFill>
                  <a:srgbClr val="f55d4b"/>
                </a:solidFill>
                <a:uFill>
                  <a:solidFill>
                    <a:srgbClr val="ffffff"/>
                  </a:solidFill>
                </a:uFill>
                <a:latin typeface="Amatic SC"/>
                <a:ea typeface="Amatic SC"/>
              </a:rPr>
              <a:t>Presentation design</a:t>
            </a:r>
            <a:endParaRPr b="0" lang="es-MX" sz="2600" spc="-1" strike="noStrike">
              <a:solidFill>
                <a:srgbClr val="000000"/>
              </a:solidFill>
              <a:uFill>
                <a:solidFill>
                  <a:srgbClr val="ffffff"/>
                </a:solidFill>
              </a:uFill>
              <a:latin typeface="Arial"/>
            </a:endParaRPr>
          </a:p>
        </p:txBody>
      </p:sp>
      <p:sp>
        <p:nvSpPr>
          <p:cNvPr id="1155" name="TextShape 2"/>
          <p:cNvSpPr txBox="1"/>
          <p:nvPr/>
        </p:nvSpPr>
        <p:spPr>
          <a:xfrm>
            <a:off x="1349640" y="1200240"/>
            <a:ext cx="6444360" cy="2664360"/>
          </a:xfrm>
          <a:prstGeom prst="rect">
            <a:avLst/>
          </a:prstGeom>
          <a:noFill/>
          <a:ln>
            <a:noFill/>
          </a:ln>
        </p:spPr>
        <p:txBody>
          <a:bodyPr tIns="91440" bIns="91440"/>
          <a:p>
            <a:pPr marL="457200" indent="-317160">
              <a:lnSpc>
                <a:spcPct val="115000"/>
              </a:lnSpc>
              <a:spcBef>
                <a:spcPts val="601"/>
              </a:spcBef>
              <a:buClr>
                <a:srgbClr val="2c3e50"/>
              </a:buClr>
              <a:buFont typeface="Merriweather"/>
              <a:buChar char="✖"/>
            </a:pPr>
            <a:r>
              <a:rPr b="0" lang="es-MX" sz="1100" spc="-1" strike="noStrike" u="sng">
                <a:solidFill>
                  <a:srgbClr val="f55d4b"/>
                </a:solidFill>
                <a:uFill>
                  <a:solidFill>
                    <a:srgbClr val="ffffff"/>
                  </a:solidFill>
                </a:uFill>
                <a:latin typeface="Arial"/>
                <a:ea typeface="Arial"/>
                <a:hlinkClick r:id="rId1"/>
              </a:rPr>
              <a:t>https://www.redeszone.net/2017/09/23/asegurarnos-no-queda-malware-al-formatear-disco-duro/</a:t>
            </a:r>
            <a:endParaRPr b="0" lang="es-MX" sz="1100" spc="-1" strike="noStrike">
              <a:solidFill>
                <a:srgbClr val="000000"/>
              </a:solidFill>
              <a:uFill>
                <a:solidFill>
                  <a:srgbClr val="ffffff"/>
                </a:solidFill>
              </a:uFill>
              <a:latin typeface="Arial"/>
            </a:endParaRPr>
          </a:p>
          <a:p>
            <a:pPr marL="457200" indent="-317160">
              <a:lnSpc>
                <a:spcPct val="115000"/>
              </a:lnSpc>
              <a:buClr>
                <a:srgbClr val="f55d4b"/>
              </a:buClr>
              <a:buFont typeface="Merriweather"/>
              <a:buChar char="✖"/>
            </a:pPr>
            <a:r>
              <a:rPr b="0" lang="es-MX" sz="1100" spc="-1" strike="noStrike" u="sng">
                <a:solidFill>
                  <a:srgbClr val="f55d4b"/>
                </a:solidFill>
                <a:uFill>
                  <a:solidFill>
                    <a:srgbClr val="ffffff"/>
                  </a:solidFill>
                </a:uFill>
                <a:latin typeface="Arial"/>
                <a:ea typeface="Arial"/>
                <a:hlinkClick r:id="rId2"/>
              </a:rPr>
              <a:t>https://www.avg.com/es/signal/what-is-malware</a:t>
            </a:r>
            <a:endParaRPr b="0" lang="es-MX" sz="1100" spc="-1" strike="noStrike">
              <a:solidFill>
                <a:srgbClr val="000000"/>
              </a:solidFill>
              <a:uFill>
                <a:solidFill>
                  <a:srgbClr val="ffffff"/>
                </a:solidFill>
              </a:uFill>
              <a:latin typeface="Arial"/>
            </a:endParaRPr>
          </a:p>
          <a:p>
            <a:pPr marL="457200" indent="-317160">
              <a:lnSpc>
                <a:spcPct val="115000"/>
              </a:lnSpc>
              <a:buClr>
                <a:srgbClr val="f55d4b"/>
              </a:buClr>
              <a:buFont typeface="Merriweather"/>
              <a:buChar char="✖"/>
            </a:pPr>
            <a:r>
              <a:rPr b="0" lang="es-MX" sz="1100" spc="-1" strike="noStrike" u="sng">
                <a:solidFill>
                  <a:srgbClr val="f55d4b"/>
                </a:solidFill>
                <a:uFill>
                  <a:solidFill>
                    <a:srgbClr val="ffffff"/>
                  </a:solidFill>
                </a:uFill>
                <a:latin typeface="Arial"/>
                <a:ea typeface="Arial"/>
                <a:hlinkClick r:id="rId3"/>
              </a:rPr>
              <a:t>https://culturacion.com/diferencia-entre-exploits-y-xploits/</a:t>
            </a:r>
            <a:endParaRPr b="0" lang="es-MX" sz="1100" spc="-1" strike="noStrike">
              <a:solidFill>
                <a:srgbClr val="000000"/>
              </a:solidFill>
              <a:uFill>
                <a:solidFill>
                  <a:srgbClr val="ffffff"/>
                </a:solidFill>
              </a:uFill>
              <a:latin typeface="Arial"/>
            </a:endParaRPr>
          </a:p>
          <a:p>
            <a:pPr marL="457200" indent="-317160">
              <a:lnSpc>
                <a:spcPct val="115000"/>
              </a:lnSpc>
              <a:buClr>
                <a:srgbClr val="f55d4b"/>
              </a:buClr>
              <a:buFont typeface="Merriweather"/>
              <a:buChar char="✖"/>
            </a:pPr>
            <a:r>
              <a:rPr b="0" lang="es-MX" sz="1100" spc="-1" strike="noStrike" u="sng">
                <a:solidFill>
                  <a:srgbClr val="f55d4b"/>
                </a:solidFill>
                <a:uFill>
                  <a:solidFill>
                    <a:srgbClr val="ffffff"/>
                  </a:solidFill>
                </a:uFill>
                <a:latin typeface="Arial"/>
                <a:ea typeface="Arial"/>
                <a:hlinkClick r:id="rId4"/>
              </a:rPr>
              <a:t>https://es.wikipedia.org/wiki/Virus_inform%C3%A1tico#Virus_inform%C3%A1ticos_y_su_propagaci%C3%B3n_en_otros_sistemas_operativos</a:t>
            </a:r>
            <a:endParaRPr b="0" lang="es-MX" sz="1100" spc="-1" strike="noStrike">
              <a:solidFill>
                <a:srgbClr val="000000"/>
              </a:solidFill>
              <a:uFill>
                <a:solidFill>
                  <a:srgbClr val="ffffff"/>
                </a:solidFill>
              </a:uFill>
              <a:latin typeface="Arial"/>
            </a:endParaRPr>
          </a:p>
          <a:p>
            <a:pPr marL="457200" indent="-317160">
              <a:lnSpc>
                <a:spcPct val="115000"/>
              </a:lnSpc>
              <a:buClr>
                <a:srgbClr val="f55d4b"/>
              </a:buClr>
              <a:buFont typeface="Merriweather"/>
              <a:buChar char="✖"/>
            </a:pPr>
            <a:r>
              <a:rPr b="0" lang="es-MX" sz="1100" spc="-1" strike="noStrike" u="sng">
                <a:solidFill>
                  <a:srgbClr val="f55d4b"/>
                </a:solidFill>
                <a:uFill>
                  <a:solidFill>
                    <a:srgbClr val="ffffff"/>
                  </a:solidFill>
                </a:uFill>
                <a:latin typeface="Arial"/>
                <a:ea typeface="Arial"/>
                <a:hlinkClick r:id="rId5"/>
              </a:rPr>
              <a:t>https://www.seguridad.unam.mx/historico/noticia/index.html-noti=1274</a:t>
            </a:r>
            <a:endParaRPr b="0" lang="es-MX" sz="1100" spc="-1" strike="noStrike">
              <a:solidFill>
                <a:srgbClr val="000000"/>
              </a:solidFill>
              <a:uFill>
                <a:solidFill>
                  <a:srgbClr val="ffffff"/>
                </a:solidFill>
              </a:uFill>
              <a:latin typeface="Arial"/>
            </a:endParaRPr>
          </a:p>
        </p:txBody>
      </p:sp>
      <p:sp>
        <p:nvSpPr>
          <p:cNvPr id="1156" name="TextShape 3"/>
          <p:cNvSpPr txBox="1"/>
          <p:nvPr/>
        </p:nvSpPr>
        <p:spPr>
          <a:xfrm>
            <a:off x="8749080" y="0"/>
            <a:ext cx="394560" cy="321120"/>
          </a:xfrm>
          <a:prstGeom prst="rect">
            <a:avLst/>
          </a:prstGeom>
          <a:noFill/>
          <a:ln>
            <a:noFill/>
          </a:ln>
        </p:spPr>
        <p:txBody>
          <a:bodyPr tIns="91440" bIns="91440"/>
          <a:p>
            <a:pPr algn="r">
              <a:lnSpc>
                <a:spcPct val="100000"/>
              </a:lnSpc>
            </a:pPr>
            <a:fld id="{0C434F4D-EB5C-4587-ACFF-424F0D19FD96}" type="slidenum">
              <a:rPr b="0" lang="es-MX" sz="1200" spc="-1" strike="noStrike">
                <a:solidFill>
                  <a:srgbClr val="f55d4b"/>
                </a:solidFill>
                <a:uFill>
                  <a:solidFill>
                    <a:srgbClr val="ffffff"/>
                  </a:solidFill>
                </a:uFill>
                <a:latin typeface="Amatic SC"/>
                <a:ea typeface="Amatic SC"/>
              </a:rPr>
              <a:t>&lt;número&gt;</a:t>
            </a:fld>
            <a:endParaRPr b="0" lang="es-MX" sz="1200" spc="-1" strike="noStrike">
              <a:solidFill>
                <a:srgbClr val="000000"/>
              </a:solidFill>
              <a:uFill>
                <a:solidFill>
                  <a:srgbClr val="ffffff"/>
                </a:solidFill>
              </a:uFill>
              <a:latin typeface="Times New Roman"/>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4" name="TextShape 1"/>
          <p:cNvSpPr txBox="1"/>
          <p:nvPr/>
        </p:nvSpPr>
        <p:spPr>
          <a:xfrm>
            <a:off x="1131840" y="425520"/>
            <a:ext cx="6880320" cy="582480"/>
          </a:xfrm>
          <a:prstGeom prst="rect">
            <a:avLst/>
          </a:prstGeom>
          <a:noFill/>
          <a:ln>
            <a:noFill/>
          </a:ln>
        </p:spPr>
        <p:txBody>
          <a:bodyPr tIns="91440" bIns="91440" anchor="b"/>
          <a:p>
            <a:pPr algn="ctr">
              <a:lnSpc>
                <a:spcPct val="100000"/>
              </a:lnSpc>
            </a:pPr>
            <a:r>
              <a:rPr b="1" lang="es-MX" sz="2400" spc="-1" strike="noStrike">
                <a:solidFill>
                  <a:srgbClr val="f55d4b"/>
                </a:solidFill>
                <a:uFill>
                  <a:solidFill>
                    <a:srgbClr val="ffffff"/>
                  </a:solidFill>
                </a:uFill>
                <a:latin typeface="Amatic SC"/>
                <a:ea typeface="Amatic SC"/>
              </a:rPr>
              <a:t> </a:t>
            </a:r>
            <a:r>
              <a:rPr b="1" lang="es-MX" sz="2400" spc="-1" strike="noStrike">
                <a:solidFill>
                  <a:srgbClr val="f55d4b"/>
                </a:solidFill>
                <a:uFill>
                  <a:solidFill>
                    <a:srgbClr val="ffffff"/>
                  </a:solidFill>
                </a:uFill>
                <a:latin typeface="Amatic SC"/>
                <a:ea typeface="Amatic SC"/>
              </a:rPr>
              <a:t>3 conceptos clave del Sistema Operativo</a:t>
            </a:r>
            <a:endParaRPr b="0" lang="es-MX" sz="2400" spc="-1" strike="noStrike">
              <a:solidFill>
                <a:srgbClr val="000000"/>
              </a:solidFill>
              <a:uFill>
                <a:solidFill>
                  <a:srgbClr val="ffffff"/>
                </a:solidFill>
              </a:uFill>
              <a:latin typeface="Arial"/>
            </a:endParaRPr>
          </a:p>
        </p:txBody>
      </p:sp>
      <p:sp>
        <p:nvSpPr>
          <p:cNvPr id="1095" name="TextShape 2"/>
          <p:cNvSpPr txBox="1"/>
          <p:nvPr/>
        </p:nvSpPr>
        <p:spPr>
          <a:xfrm>
            <a:off x="1327680" y="1008000"/>
            <a:ext cx="6880320" cy="2970360"/>
          </a:xfrm>
          <a:prstGeom prst="rect">
            <a:avLst/>
          </a:prstGeom>
          <a:noFill/>
          <a:ln>
            <a:noFill/>
          </a:ln>
        </p:spPr>
        <p:txBody>
          <a:bodyPr tIns="91440" bIns="91440"/>
          <a:p>
            <a:pPr marL="457200" indent="-355320">
              <a:lnSpc>
                <a:spcPct val="100000"/>
              </a:lnSpc>
              <a:spcBef>
                <a:spcPts val="601"/>
              </a:spcBef>
              <a:buClr>
                <a:srgbClr val="f55d4b"/>
              </a:buClr>
              <a:buFont typeface="Merriweather"/>
              <a:buChar char="✖"/>
            </a:pPr>
            <a:r>
              <a:rPr b="0" lang="es-MX" sz="1800" spc="-1" strike="noStrike">
                <a:solidFill>
                  <a:srgbClr val="2c3e50"/>
                </a:solidFill>
                <a:uFill>
                  <a:solidFill>
                    <a:srgbClr val="ffffff"/>
                  </a:solidFill>
                </a:uFill>
                <a:latin typeface="Merriweather"/>
                <a:ea typeface="Merriweather"/>
              </a:rPr>
              <a:t>Abstracción: su acceso debe estar limitado a la interfaz que el sistema le ofrece.</a:t>
            </a:r>
            <a:endParaRPr b="0" lang="es-MX" sz="1800" spc="-1" strike="noStrike">
              <a:solidFill>
                <a:srgbClr val="000000"/>
              </a:solidFill>
              <a:uFill>
                <a:solidFill>
                  <a:srgbClr val="ffffff"/>
                </a:solidFill>
              </a:uFill>
              <a:latin typeface="Arial"/>
            </a:endParaRPr>
          </a:p>
          <a:p>
            <a:pPr marL="457200">
              <a:lnSpc>
                <a:spcPct val="100000"/>
              </a:lnSpc>
              <a:spcBef>
                <a:spcPts val="601"/>
              </a:spcBef>
            </a:pPr>
            <a:endParaRPr b="0" lang="es-MX" sz="1800" spc="-1" strike="noStrike">
              <a:solidFill>
                <a:srgbClr val="000000"/>
              </a:solidFill>
              <a:uFill>
                <a:solidFill>
                  <a:srgbClr val="ffffff"/>
                </a:solidFill>
              </a:uFill>
              <a:latin typeface="Arial"/>
            </a:endParaRPr>
          </a:p>
          <a:p>
            <a:pPr marL="457200" indent="-355320">
              <a:lnSpc>
                <a:spcPct val="100000"/>
              </a:lnSpc>
              <a:spcBef>
                <a:spcPts val="601"/>
              </a:spcBef>
              <a:buClr>
                <a:srgbClr val="f55d4b"/>
              </a:buClr>
              <a:buFont typeface="Merriweather"/>
              <a:buChar char="✖"/>
            </a:pPr>
            <a:r>
              <a:rPr b="0" lang="es-MX" sz="1800" spc="-1" strike="noStrike">
                <a:solidFill>
                  <a:srgbClr val="2c3e50"/>
                </a:solidFill>
                <a:uFill>
                  <a:solidFill>
                    <a:srgbClr val="ffffff"/>
                  </a:solidFill>
                </a:uFill>
                <a:latin typeface="Merriweather"/>
                <a:ea typeface="Merriweather"/>
              </a:rPr>
              <a:t>Administración de recurso: debe evitar que el usuario exceda las asignaciones aceptables</a:t>
            </a:r>
            <a:endParaRPr b="0" lang="es-MX" sz="1800" spc="-1" strike="noStrike">
              <a:solidFill>
                <a:srgbClr val="000000"/>
              </a:solidFill>
              <a:uFill>
                <a:solidFill>
                  <a:srgbClr val="ffffff"/>
                </a:solidFill>
              </a:uFill>
              <a:latin typeface="Arial"/>
            </a:endParaRPr>
          </a:p>
          <a:p>
            <a:pPr marL="457200">
              <a:lnSpc>
                <a:spcPct val="100000"/>
              </a:lnSpc>
              <a:spcBef>
                <a:spcPts val="601"/>
              </a:spcBef>
            </a:pPr>
            <a:endParaRPr b="0" lang="es-MX" sz="1800" spc="-1" strike="noStrike">
              <a:solidFill>
                <a:srgbClr val="000000"/>
              </a:solidFill>
              <a:uFill>
                <a:solidFill>
                  <a:srgbClr val="ffffff"/>
                </a:solidFill>
              </a:uFill>
              <a:latin typeface="Arial"/>
            </a:endParaRPr>
          </a:p>
          <a:p>
            <a:pPr marL="457200" indent="-355320">
              <a:lnSpc>
                <a:spcPct val="100000"/>
              </a:lnSpc>
              <a:spcBef>
                <a:spcPts val="601"/>
              </a:spcBef>
              <a:buClr>
                <a:srgbClr val="f55d4b"/>
              </a:buClr>
              <a:buFont typeface="Merriweather"/>
              <a:buChar char="✖"/>
            </a:pPr>
            <a:r>
              <a:rPr b="0" lang="es-MX" sz="1800" spc="-1" strike="noStrike">
                <a:solidFill>
                  <a:srgbClr val="2c3e50"/>
                </a:solidFill>
                <a:uFill>
                  <a:solidFill>
                    <a:srgbClr val="ffffff"/>
                  </a:solidFill>
                </a:uFill>
                <a:latin typeface="Merriweather"/>
                <a:ea typeface="Merriweather"/>
              </a:rPr>
              <a:t>Aislamiento:separación entre los datos, procesos</a:t>
            </a:r>
            <a:endParaRPr b="0" lang="es-MX" sz="1800" spc="-1" strike="noStrike">
              <a:solidFill>
                <a:srgbClr val="000000"/>
              </a:solidFill>
              <a:uFill>
                <a:solidFill>
                  <a:srgbClr val="ffffff"/>
                </a:solidFill>
              </a:uFill>
              <a:latin typeface="Arial"/>
            </a:endParaRPr>
          </a:p>
          <a:p>
            <a:pPr marL="457200">
              <a:lnSpc>
                <a:spcPct val="100000"/>
              </a:lnSpc>
              <a:spcBef>
                <a:spcPts val="601"/>
              </a:spcBef>
            </a:pPr>
            <a:r>
              <a:rPr b="0" lang="es-MX" sz="1800" spc="-1" strike="noStrike">
                <a:solidFill>
                  <a:srgbClr val="2c3e50"/>
                </a:solidFill>
                <a:uFill>
                  <a:solidFill>
                    <a:srgbClr val="ffffff"/>
                  </a:solidFill>
                </a:uFill>
                <a:latin typeface="Merriweather"/>
                <a:ea typeface="Merriweather"/>
              </a:rPr>
              <a:t>y recursos de sus distintos usuarios,</a:t>
            </a:r>
            <a:endParaRPr b="0" lang="es-MX" sz="1800" spc="-1" strike="noStrike">
              <a:solidFill>
                <a:srgbClr val="000000"/>
              </a:solidFill>
              <a:uFill>
                <a:solidFill>
                  <a:srgbClr val="ffffff"/>
                </a:solidFill>
              </a:uFill>
              <a:latin typeface="Arial"/>
            </a:endParaRPr>
          </a:p>
          <a:p>
            <a:pPr marL="457200">
              <a:lnSpc>
                <a:spcPct val="100000"/>
              </a:lnSpc>
              <a:spcBef>
                <a:spcPts val="601"/>
              </a:spcBef>
            </a:pPr>
            <a:endParaRPr b="0" lang="es-MX" sz="1800" spc="-1" strike="noStrike">
              <a:solidFill>
                <a:srgbClr val="000000"/>
              </a:solidFill>
              <a:uFill>
                <a:solidFill>
                  <a:srgbClr val="ffffff"/>
                </a:solidFill>
              </a:uFill>
              <a:latin typeface="Arial"/>
            </a:endParaRPr>
          </a:p>
          <a:p>
            <a:pPr>
              <a:lnSpc>
                <a:spcPct val="100000"/>
              </a:lnSpc>
              <a:spcBef>
                <a:spcPts val="601"/>
              </a:spcBef>
            </a:pPr>
            <a:r>
              <a:rPr b="0" lang="es-MX" sz="1300" spc="-1" strike="noStrike">
                <a:solidFill>
                  <a:srgbClr val="2c3e50"/>
                </a:solidFill>
                <a:uFill>
                  <a:solidFill>
                    <a:srgbClr val="ffffff"/>
                  </a:solidFill>
                </a:uFill>
                <a:latin typeface="Merriweather"/>
                <a:ea typeface="Merriweather"/>
              </a:rPr>
              <a:t>Los sistemas operativos, al igual que todo programa de cómputo, presentan imperfecciones, errores u omisiones, tanto en su diseño como en su implementación.</a:t>
            </a:r>
            <a:endParaRPr b="0" lang="es-MX" sz="1300" spc="-1" strike="noStrike">
              <a:solidFill>
                <a:srgbClr val="000000"/>
              </a:solidFill>
              <a:uFill>
                <a:solidFill>
                  <a:srgbClr val="ffffff"/>
                </a:solidFill>
              </a:uFill>
              <a:latin typeface="Arial"/>
            </a:endParaRPr>
          </a:p>
          <a:p>
            <a:pPr>
              <a:lnSpc>
                <a:spcPct val="100000"/>
              </a:lnSpc>
              <a:spcBef>
                <a:spcPts val="601"/>
              </a:spcBef>
            </a:pPr>
            <a:endParaRPr b="0" lang="es-MX" sz="13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6" name="TextShape 1"/>
          <p:cNvSpPr txBox="1"/>
          <p:nvPr/>
        </p:nvSpPr>
        <p:spPr>
          <a:xfrm>
            <a:off x="1131840" y="623160"/>
            <a:ext cx="6880320" cy="582480"/>
          </a:xfrm>
          <a:prstGeom prst="rect">
            <a:avLst/>
          </a:prstGeom>
          <a:noFill/>
          <a:ln>
            <a:noFill/>
          </a:ln>
        </p:spPr>
        <p:txBody>
          <a:bodyPr tIns="91440" bIns="91440" anchor="b"/>
          <a:p>
            <a:pPr algn="ctr">
              <a:lnSpc>
                <a:spcPct val="100000"/>
              </a:lnSpc>
            </a:pPr>
            <a:r>
              <a:rPr b="1" lang="es-MX" sz="2600" spc="-1" strike="noStrike">
                <a:solidFill>
                  <a:srgbClr val="f55d4b"/>
                </a:solidFill>
                <a:uFill>
                  <a:solidFill>
                    <a:srgbClr val="ffffff"/>
                  </a:solidFill>
                </a:uFill>
                <a:latin typeface="Amatic SC"/>
                <a:ea typeface="Amatic SC"/>
              </a:rPr>
              <a:t>vulnerabilidades</a:t>
            </a:r>
            <a:endParaRPr b="0" lang="es-MX" sz="2600" spc="-1" strike="noStrike">
              <a:solidFill>
                <a:srgbClr val="000000"/>
              </a:solidFill>
              <a:uFill>
                <a:solidFill>
                  <a:srgbClr val="ffffff"/>
                </a:solidFill>
              </a:uFill>
              <a:latin typeface="Arial"/>
            </a:endParaRPr>
          </a:p>
        </p:txBody>
      </p:sp>
      <p:sp>
        <p:nvSpPr>
          <p:cNvPr id="1097" name="TextShape 2"/>
          <p:cNvSpPr txBox="1"/>
          <p:nvPr/>
        </p:nvSpPr>
        <p:spPr>
          <a:xfrm>
            <a:off x="1131840" y="1329840"/>
            <a:ext cx="3339360" cy="3481200"/>
          </a:xfrm>
          <a:prstGeom prst="rect">
            <a:avLst/>
          </a:prstGeom>
          <a:noFill/>
          <a:ln>
            <a:noFill/>
          </a:ln>
        </p:spPr>
        <p:txBody>
          <a:bodyPr tIns="91440" bIns="91440"/>
          <a:p>
            <a:pPr>
              <a:lnSpc>
                <a:spcPct val="100000"/>
              </a:lnSpc>
              <a:spcBef>
                <a:spcPts val="601"/>
              </a:spcBef>
            </a:pPr>
            <a:r>
              <a:rPr b="0" lang="es-MX" sz="2000" spc="-1" strike="noStrike">
                <a:solidFill>
                  <a:srgbClr val="2c3e50"/>
                </a:solidFill>
                <a:uFill>
                  <a:solidFill>
                    <a:srgbClr val="ffffff"/>
                  </a:solidFill>
                </a:uFill>
                <a:latin typeface="Merriweather"/>
                <a:ea typeface="Merriweather"/>
              </a:rPr>
              <a:t>Si la vulnerabilidad que aprovecha el código malicioso es resultado de un error en la implementación, el desarrollador del sistema operativo típicamente</a:t>
            </a:r>
            <a:endParaRPr b="0" lang="es-MX" sz="2000" spc="-1" strike="noStrike">
              <a:solidFill>
                <a:srgbClr val="000000"/>
              </a:solidFill>
              <a:uFill>
                <a:solidFill>
                  <a:srgbClr val="ffffff"/>
                </a:solidFill>
              </a:uFill>
              <a:latin typeface="Arial"/>
            </a:endParaRPr>
          </a:p>
          <a:p>
            <a:pPr>
              <a:lnSpc>
                <a:spcPct val="100000"/>
              </a:lnSpc>
              <a:spcBef>
                <a:spcPts val="601"/>
              </a:spcBef>
            </a:pPr>
            <a:r>
              <a:rPr b="0" lang="es-MX" sz="2000" spc="-1" strike="noStrike">
                <a:solidFill>
                  <a:srgbClr val="2c3e50"/>
                </a:solidFill>
                <a:uFill>
                  <a:solidFill>
                    <a:srgbClr val="ffffff"/>
                  </a:solidFill>
                </a:uFill>
                <a:latin typeface="Merriweather"/>
                <a:ea typeface="Merriweather"/>
              </a:rPr>
              <a:t>podrá corregirla</a:t>
            </a:r>
            <a:endParaRPr b="0" lang="es-MX" sz="2000" spc="-1" strike="noStrike">
              <a:solidFill>
                <a:srgbClr val="000000"/>
              </a:solidFill>
              <a:uFill>
                <a:solidFill>
                  <a:srgbClr val="ffffff"/>
                </a:solidFill>
              </a:uFill>
              <a:latin typeface="Arial"/>
            </a:endParaRPr>
          </a:p>
          <a:p>
            <a:pPr>
              <a:lnSpc>
                <a:spcPct val="100000"/>
              </a:lnSpc>
              <a:spcBef>
                <a:spcPts val="601"/>
              </a:spcBef>
            </a:pPr>
            <a:endParaRPr b="0" lang="es-MX" sz="2000" spc="-1" strike="noStrike">
              <a:solidFill>
                <a:srgbClr val="000000"/>
              </a:solidFill>
              <a:uFill>
                <a:solidFill>
                  <a:srgbClr val="ffffff"/>
                </a:solidFill>
              </a:uFill>
              <a:latin typeface="Arial"/>
            </a:endParaRPr>
          </a:p>
        </p:txBody>
      </p:sp>
      <p:sp>
        <p:nvSpPr>
          <p:cNvPr id="1098" name="TextShape 3"/>
          <p:cNvSpPr txBox="1"/>
          <p:nvPr/>
        </p:nvSpPr>
        <p:spPr>
          <a:xfrm>
            <a:off x="4672440" y="1329840"/>
            <a:ext cx="3339360" cy="3481200"/>
          </a:xfrm>
          <a:prstGeom prst="rect">
            <a:avLst/>
          </a:prstGeom>
          <a:noFill/>
          <a:ln>
            <a:noFill/>
          </a:ln>
        </p:spPr>
        <p:txBody>
          <a:bodyPr tIns="91440" bIns="91440"/>
          <a:p>
            <a:pPr>
              <a:lnSpc>
                <a:spcPct val="100000"/>
              </a:lnSpc>
              <a:spcBef>
                <a:spcPts val="601"/>
              </a:spcBef>
            </a:pPr>
            <a:r>
              <a:rPr b="0" lang="es-MX" sz="2000" spc="-1" strike="noStrike">
                <a:solidFill>
                  <a:srgbClr val="2c3e50"/>
                </a:solidFill>
                <a:uFill>
                  <a:solidFill>
                    <a:srgbClr val="ffffff"/>
                  </a:solidFill>
                </a:uFill>
                <a:latin typeface="Merriweather"/>
                <a:ea typeface="Merriweather"/>
              </a:rPr>
              <a:t>si la vulnerabilidad es consecuencia de una debilidad en el diseño, su corrección puede ser mucho más compleja</a:t>
            </a:r>
            <a:endParaRPr b="0" lang="es-MX" sz="2000" spc="-1" strike="noStrike">
              <a:solidFill>
                <a:srgbClr val="000000"/>
              </a:solidFill>
              <a:uFill>
                <a:solidFill>
                  <a:srgbClr val="ffffff"/>
                </a:solidFill>
              </a:uFill>
              <a:latin typeface="Arial"/>
            </a:endParaRPr>
          </a:p>
          <a:p>
            <a:pPr>
              <a:lnSpc>
                <a:spcPct val="100000"/>
              </a:lnSpc>
              <a:spcBef>
                <a:spcPts val="601"/>
              </a:spcBef>
            </a:pPr>
            <a:endParaRPr b="0" lang="es-MX" sz="20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9" name="TextShape 1"/>
          <p:cNvSpPr txBox="1"/>
          <p:nvPr/>
        </p:nvSpPr>
        <p:spPr>
          <a:xfrm>
            <a:off x="1131840" y="623160"/>
            <a:ext cx="6880320" cy="582480"/>
          </a:xfrm>
          <a:prstGeom prst="rect">
            <a:avLst/>
          </a:prstGeom>
          <a:noFill/>
          <a:ln>
            <a:noFill/>
          </a:ln>
        </p:spPr>
        <p:txBody>
          <a:bodyPr tIns="91440" bIns="91440" anchor="b"/>
          <a:p>
            <a:pPr algn="ctr">
              <a:lnSpc>
                <a:spcPct val="100000"/>
              </a:lnSpc>
            </a:pPr>
            <a:r>
              <a:rPr b="1" lang="es-MX" sz="2600" spc="-1" strike="noStrike">
                <a:solidFill>
                  <a:srgbClr val="f55d4b"/>
                </a:solidFill>
                <a:uFill>
                  <a:solidFill>
                    <a:srgbClr val="ffffff"/>
                  </a:solidFill>
                </a:uFill>
                <a:latin typeface="Amatic SC"/>
                <a:ea typeface="Amatic SC"/>
              </a:rPr>
              <a:t>Tipos de Malware</a:t>
            </a:r>
            <a:endParaRPr b="0" lang="es-MX" sz="2600" spc="-1" strike="noStrike">
              <a:solidFill>
                <a:srgbClr val="000000"/>
              </a:solidFill>
              <a:uFill>
                <a:solidFill>
                  <a:srgbClr val="ffffff"/>
                </a:solidFill>
              </a:uFill>
              <a:latin typeface="Arial"/>
            </a:endParaRPr>
          </a:p>
        </p:txBody>
      </p:sp>
      <p:sp>
        <p:nvSpPr>
          <p:cNvPr id="1100" name="TextShape 2"/>
          <p:cNvSpPr txBox="1"/>
          <p:nvPr/>
        </p:nvSpPr>
        <p:spPr>
          <a:xfrm>
            <a:off x="1131840" y="1312920"/>
            <a:ext cx="6880320" cy="2970360"/>
          </a:xfrm>
          <a:prstGeom prst="rect">
            <a:avLst/>
          </a:prstGeom>
          <a:noFill/>
          <a:ln>
            <a:noFill/>
          </a:ln>
        </p:spPr>
        <p:txBody>
          <a:bodyPr tIns="91440" bIns="91440"/>
          <a:p>
            <a:pPr marL="457200" indent="-380520">
              <a:lnSpc>
                <a:spcPct val="100000"/>
              </a:lnSpc>
              <a:spcBef>
                <a:spcPts val="601"/>
              </a:spcBef>
              <a:buClr>
                <a:srgbClr val="f55d4b"/>
              </a:buClr>
              <a:buFont typeface="Merriweather"/>
              <a:buChar char="✖"/>
            </a:pPr>
            <a:r>
              <a:rPr b="0" lang="es-MX" sz="2400" spc="-1" strike="noStrike">
                <a:solidFill>
                  <a:srgbClr val="2c3e50"/>
                </a:solidFill>
                <a:uFill>
                  <a:solidFill>
                    <a:srgbClr val="ffffff"/>
                  </a:solidFill>
                </a:uFill>
                <a:latin typeface="Merriweather"/>
                <a:ea typeface="Merriweather"/>
              </a:rPr>
              <a:t>Gusanos / Worms</a:t>
            </a:r>
            <a:endParaRPr b="0" lang="es-MX" sz="2400" spc="-1" strike="noStrike">
              <a:solidFill>
                <a:srgbClr val="000000"/>
              </a:solidFill>
              <a:uFill>
                <a:solidFill>
                  <a:srgbClr val="ffffff"/>
                </a:solidFill>
              </a:uFill>
              <a:latin typeface="Arial"/>
            </a:endParaRPr>
          </a:p>
          <a:p>
            <a:pPr marL="457200" indent="-380520">
              <a:lnSpc>
                <a:spcPct val="100000"/>
              </a:lnSpc>
              <a:buClr>
                <a:srgbClr val="f55d4b"/>
              </a:buClr>
              <a:buFont typeface="Merriweather"/>
              <a:buChar char="✖"/>
            </a:pPr>
            <a:r>
              <a:rPr b="0" lang="es-MX" sz="2400" spc="-1" strike="noStrike">
                <a:solidFill>
                  <a:srgbClr val="2c3e50"/>
                </a:solidFill>
                <a:uFill>
                  <a:solidFill>
                    <a:srgbClr val="ffffff"/>
                  </a:solidFill>
                </a:uFill>
                <a:latin typeface="Merriweather"/>
                <a:ea typeface="Merriweather"/>
              </a:rPr>
              <a:t>Spyware</a:t>
            </a:r>
            <a:endParaRPr b="0" lang="es-MX" sz="2400" spc="-1" strike="noStrike">
              <a:solidFill>
                <a:srgbClr val="000000"/>
              </a:solidFill>
              <a:uFill>
                <a:solidFill>
                  <a:srgbClr val="ffffff"/>
                </a:solidFill>
              </a:uFill>
              <a:latin typeface="Arial"/>
            </a:endParaRPr>
          </a:p>
          <a:p>
            <a:pPr marL="457200" indent="-380520">
              <a:lnSpc>
                <a:spcPct val="100000"/>
              </a:lnSpc>
              <a:buClr>
                <a:srgbClr val="f55d4b"/>
              </a:buClr>
              <a:buFont typeface="Merriweather"/>
              <a:buChar char="✖"/>
            </a:pPr>
            <a:r>
              <a:rPr b="0" lang="es-MX" sz="2400" spc="-1" strike="noStrike">
                <a:solidFill>
                  <a:srgbClr val="2c3e50"/>
                </a:solidFill>
                <a:uFill>
                  <a:solidFill>
                    <a:srgbClr val="ffffff"/>
                  </a:solidFill>
                </a:uFill>
                <a:latin typeface="Merriweather"/>
                <a:ea typeface="Merriweather"/>
              </a:rPr>
              <a:t>Ransomware</a:t>
            </a:r>
            <a:endParaRPr b="0" lang="es-MX" sz="2400" spc="-1" strike="noStrike">
              <a:solidFill>
                <a:srgbClr val="000000"/>
              </a:solidFill>
              <a:uFill>
                <a:solidFill>
                  <a:srgbClr val="ffffff"/>
                </a:solidFill>
              </a:uFill>
              <a:latin typeface="Arial"/>
            </a:endParaRPr>
          </a:p>
          <a:p>
            <a:pPr marL="457200" indent="-380520">
              <a:lnSpc>
                <a:spcPct val="100000"/>
              </a:lnSpc>
              <a:buClr>
                <a:srgbClr val="f55d4b"/>
              </a:buClr>
              <a:buFont typeface="Merriweather"/>
              <a:buChar char="✖"/>
            </a:pPr>
            <a:r>
              <a:rPr b="0" lang="es-MX" sz="2400" spc="-1" strike="noStrike">
                <a:solidFill>
                  <a:srgbClr val="2c3e50"/>
                </a:solidFill>
                <a:uFill>
                  <a:solidFill>
                    <a:srgbClr val="ffffff"/>
                  </a:solidFill>
                </a:uFill>
                <a:latin typeface="Merriweather"/>
                <a:ea typeface="Merriweather"/>
              </a:rPr>
              <a:t>Exploits</a:t>
            </a:r>
            <a:endParaRPr b="0" lang="es-MX" sz="2400" spc="-1" strike="noStrike">
              <a:solidFill>
                <a:srgbClr val="000000"/>
              </a:solidFill>
              <a:uFill>
                <a:solidFill>
                  <a:srgbClr val="ffffff"/>
                </a:solidFill>
              </a:uFill>
              <a:latin typeface="Arial"/>
            </a:endParaRPr>
          </a:p>
          <a:p>
            <a:pPr marL="457200" indent="-380520">
              <a:lnSpc>
                <a:spcPct val="100000"/>
              </a:lnSpc>
              <a:buClr>
                <a:srgbClr val="f55d4b"/>
              </a:buClr>
              <a:buFont typeface="Merriweather"/>
              <a:buChar char="✖"/>
            </a:pPr>
            <a:r>
              <a:rPr b="0" lang="es-MX" sz="2400" spc="-1" strike="noStrike">
                <a:solidFill>
                  <a:srgbClr val="2c3e50"/>
                </a:solidFill>
                <a:uFill>
                  <a:solidFill>
                    <a:srgbClr val="ffffff"/>
                  </a:solidFill>
                </a:uFill>
                <a:latin typeface="Merriweather"/>
                <a:ea typeface="Merriweather"/>
              </a:rPr>
              <a:t>Troyanos</a:t>
            </a:r>
            <a:endParaRPr b="0" lang="es-MX" sz="2400" spc="-1" strike="noStrike">
              <a:solidFill>
                <a:srgbClr val="000000"/>
              </a:solidFill>
              <a:uFill>
                <a:solidFill>
                  <a:srgbClr val="ffffff"/>
                </a:solidFill>
              </a:uFill>
              <a:latin typeface="Arial"/>
            </a:endParaRPr>
          </a:p>
          <a:p>
            <a:pPr marL="457200" indent="-380520">
              <a:lnSpc>
                <a:spcPct val="100000"/>
              </a:lnSpc>
              <a:buClr>
                <a:srgbClr val="f55d4b"/>
              </a:buClr>
              <a:buFont typeface="Merriweather"/>
              <a:buChar char="✖"/>
            </a:pPr>
            <a:r>
              <a:rPr b="0" lang="es-MX" sz="2400" spc="-1" strike="noStrike">
                <a:solidFill>
                  <a:srgbClr val="2c3e50"/>
                </a:solidFill>
                <a:uFill>
                  <a:solidFill>
                    <a:srgbClr val="ffffff"/>
                  </a:solidFill>
                </a:uFill>
                <a:latin typeface="Merriweather"/>
                <a:ea typeface="Merriweather"/>
              </a:rPr>
              <a:t>Adware</a:t>
            </a:r>
            <a:endParaRPr b="0" lang="es-MX" sz="2400" spc="-1" strike="noStrike">
              <a:solidFill>
                <a:srgbClr val="000000"/>
              </a:solidFill>
              <a:uFill>
                <a:solidFill>
                  <a:srgbClr val="ffffff"/>
                </a:solidFill>
              </a:uFill>
              <a:latin typeface="Arial"/>
            </a:endParaRPr>
          </a:p>
        </p:txBody>
      </p:sp>
      <p:sp>
        <p:nvSpPr>
          <p:cNvPr id="1101" name="TextShape 3"/>
          <p:cNvSpPr txBox="1"/>
          <p:nvPr/>
        </p:nvSpPr>
        <p:spPr>
          <a:xfrm>
            <a:off x="8749080" y="0"/>
            <a:ext cx="394560" cy="321120"/>
          </a:xfrm>
          <a:prstGeom prst="rect">
            <a:avLst/>
          </a:prstGeom>
          <a:noFill/>
          <a:ln>
            <a:noFill/>
          </a:ln>
        </p:spPr>
        <p:txBody>
          <a:bodyPr tIns="91440" bIns="91440"/>
          <a:p>
            <a:pPr algn="r">
              <a:lnSpc>
                <a:spcPct val="100000"/>
              </a:lnSpc>
            </a:pPr>
            <a:fld id="{13E7464E-139E-4760-B143-FA802895D357}" type="slidenum">
              <a:rPr b="0" lang="es-MX" sz="1200" spc="-1" strike="noStrike">
                <a:solidFill>
                  <a:srgbClr val="f55d4b"/>
                </a:solidFill>
                <a:uFill>
                  <a:solidFill>
                    <a:srgbClr val="ffffff"/>
                  </a:solidFill>
                </a:uFill>
                <a:latin typeface="Amatic SC"/>
                <a:ea typeface="Amatic SC"/>
              </a:rPr>
              <a:t>&lt;número&gt;</a:t>
            </a:fld>
            <a:endParaRPr b="0" lang="es-MX" sz="1200" spc="-1" strike="noStrike">
              <a:solidFill>
                <a:srgbClr val="000000"/>
              </a:solidFill>
              <a:uFill>
                <a:solidFill>
                  <a:srgbClr val="ffffff"/>
                </a:solidFill>
              </a:uFill>
              <a:latin typeface="Times New Roman"/>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2" name="TextShape 1"/>
          <p:cNvSpPr txBox="1"/>
          <p:nvPr/>
        </p:nvSpPr>
        <p:spPr>
          <a:xfrm>
            <a:off x="1131840" y="623160"/>
            <a:ext cx="6880320" cy="582480"/>
          </a:xfrm>
          <a:prstGeom prst="rect">
            <a:avLst/>
          </a:prstGeom>
          <a:noFill/>
          <a:ln>
            <a:noFill/>
          </a:ln>
        </p:spPr>
        <p:txBody>
          <a:bodyPr tIns="91440" bIns="91440" anchor="b"/>
          <a:p>
            <a:pPr algn="ctr">
              <a:lnSpc>
                <a:spcPct val="100000"/>
              </a:lnSpc>
            </a:pPr>
            <a:r>
              <a:rPr b="1" lang="es-MX" sz="2600" spc="-1" strike="noStrike">
                <a:solidFill>
                  <a:srgbClr val="f55d4b"/>
                </a:solidFill>
                <a:uFill>
                  <a:solidFill>
                    <a:srgbClr val="ffffff"/>
                  </a:solidFill>
                </a:uFill>
                <a:latin typeface="Amatic SC"/>
                <a:ea typeface="Amatic SC"/>
              </a:rPr>
              <a:t>Gusanos / Worms</a:t>
            </a:r>
            <a:endParaRPr b="0" lang="es-MX" sz="2600" spc="-1" strike="noStrike">
              <a:solidFill>
                <a:srgbClr val="000000"/>
              </a:solidFill>
              <a:uFill>
                <a:solidFill>
                  <a:srgbClr val="ffffff"/>
                </a:solidFill>
              </a:uFill>
              <a:latin typeface="Arial"/>
            </a:endParaRPr>
          </a:p>
        </p:txBody>
      </p:sp>
      <p:sp>
        <p:nvSpPr>
          <p:cNvPr id="1103" name="TextShape 2"/>
          <p:cNvSpPr txBox="1"/>
          <p:nvPr/>
        </p:nvSpPr>
        <p:spPr>
          <a:xfrm>
            <a:off x="1131840" y="1312920"/>
            <a:ext cx="6880320" cy="2970360"/>
          </a:xfrm>
          <a:prstGeom prst="rect">
            <a:avLst/>
          </a:prstGeom>
          <a:noFill/>
          <a:ln>
            <a:noFill/>
          </a:ln>
        </p:spPr>
        <p:txBody>
          <a:bodyPr tIns="91440" bIns="91440"/>
          <a:p>
            <a:pPr marL="457200">
              <a:lnSpc>
                <a:spcPct val="100000"/>
              </a:lnSpc>
              <a:spcBef>
                <a:spcPts val="601"/>
              </a:spcBef>
            </a:pPr>
            <a:endParaRPr b="0" lang="es-MX" sz="1400" spc="-1" strike="noStrike">
              <a:solidFill>
                <a:srgbClr val="000000"/>
              </a:solidFill>
              <a:uFill>
                <a:solidFill>
                  <a:srgbClr val="ffffff"/>
                </a:solidFill>
              </a:uFill>
              <a:latin typeface="Arial"/>
            </a:endParaRPr>
          </a:p>
          <a:p>
            <a:pPr marL="457200" indent="-342720">
              <a:lnSpc>
                <a:spcPct val="100000"/>
              </a:lnSpc>
              <a:spcBef>
                <a:spcPts val="601"/>
              </a:spcBef>
              <a:buClr>
                <a:srgbClr val="f55d4b"/>
              </a:buClr>
              <a:buFont typeface="Merriweather"/>
              <a:buChar char="✖"/>
            </a:pPr>
            <a:r>
              <a:rPr b="0" lang="es-MX" sz="1800" spc="-1" strike="noStrike">
                <a:solidFill>
                  <a:srgbClr val="2c3e50"/>
                </a:solidFill>
                <a:uFill>
                  <a:solidFill>
                    <a:srgbClr val="ffffff"/>
                  </a:solidFill>
                </a:uFill>
                <a:latin typeface="Merriweather"/>
                <a:ea typeface="Merriweather"/>
              </a:rPr>
              <a:t>ILoveYou (o VBS/LoveLetter) es un gusano escrito en VBScript.</a:t>
            </a:r>
            <a:endParaRPr b="0" lang="es-MX" sz="1800" spc="-1" strike="noStrike">
              <a:solidFill>
                <a:srgbClr val="000000"/>
              </a:solidFill>
              <a:uFill>
                <a:solidFill>
                  <a:srgbClr val="ffffff"/>
                </a:solidFill>
              </a:uFill>
              <a:latin typeface="Arial"/>
            </a:endParaRPr>
          </a:p>
          <a:p>
            <a:pPr marL="457200">
              <a:lnSpc>
                <a:spcPct val="100000"/>
              </a:lnSpc>
              <a:spcBef>
                <a:spcPts val="601"/>
              </a:spcBef>
            </a:pPr>
            <a:r>
              <a:rPr b="0" lang="es-MX" sz="1800" spc="-1" strike="noStrike">
                <a:solidFill>
                  <a:srgbClr val="2c3e50"/>
                </a:solidFill>
                <a:uFill>
                  <a:solidFill>
                    <a:srgbClr val="ffffff"/>
                  </a:solidFill>
                </a:uFill>
                <a:latin typeface="Merriweather"/>
                <a:ea typeface="Merriweather"/>
              </a:rPr>
              <a:t> </a:t>
            </a:r>
            <a:endParaRPr b="0" lang="es-MX" sz="1800" spc="-1" strike="noStrike">
              <a:solidFill>
                <a:srgbClr val="000000"/>
              </a:solidFill>
              <a:uFill>
                <a:solidFill>
                  <a:srgbClr val="ffffff"/>
                </a:solidFill>
              </a:uFill>
              <a:latin typeface="Arial"/>
            </a:endParaRPr>
          </a:p>
          <a:p>
            <a:pPr marL="457200" indent="-342720">
              <a:lnSpc>
                <a:spcPct val="100000"/>
              </a:lnSpc>
              <a:spcBef>
                <a:spcPts val="601"/>
              </a:spcBef>
              <a:buClr>
                <a:srgbClr val="f55d4b"/>
              </a:buClr>
              <a:buFont typeface="Merriweather"/>
              <a:buChar char="✖"/>
            </a:pPr>
            <a:r>
              <a:rPr b="0" lang="es-MX" sz="1800" spc="-1" strike="noStrike">
                <a:solidFill>
                  <a:srgbClr val="2c3e50"/>
                </a:solidFill>
                <a:uFill>
                  <a:solidFill>
                    <a:srgbClr val="ffffff"/>
                  </a:solidFill>
                </a:uFill>
                <a:latin typeface="Merriweather"/>
                <a:ea typeface="Merriweather"/>
              </a:rPr>
              <a:t>infectó aproximadamente 50 millones de computadores </a:t>
            </a:r>
            <a:endParaRPr b="0" lang="es-MX" sz="1800" spc="-1" strike="noStrike">
              <a:solidFill>
                <a:srgbClr val="000000"/>
              </a:solidFill>
              <a:uFill>
                <a:solidFill>
                  <a:srgbClr val="ffffff"/>
                </a:solidFill>
              </a:uFill>
              <a:latin typeface="Arial"/>
            </a:endParaRPr>
          </a:p>
        </p:txBody>
      </p:sp>
      <p:sp>
        <p:nvSpPr>
          <p:cNvPr id="1104" name="TextShape 3"/>
          <p:cNvSpPr txBox="1"/>
          <p:nvPr/>
        </p:nvSpPr>
        <p:spPr>
          <a:xfrm>
            <a:off x="8749080" y="0"/>
            <a:ext cx="394560" cy="321120"/>
          </a:xfrm>
          <a:prstGeom prst="rect">
            <a:avLst/>
          </a:prstGeom>
          <a:noFill/>
          <a:ln>
            <a:noFill/>
          </a:ln>
        </p:spPr>
        <p:txBody>
          <a:bodyPr tIns="91440" bIns="91440"/>
          <a:p>
            <a:pPr algn="r">
              <a:lnSpc>
                <a:spcPct val="100000"/>
              </a:lnSpc>
            </a:pPr>
            <a:fld id="{CF61B811-180F-47D8-A6D3-364E15C09691}" type="slidenum">
              <a:rPr b="0" lang="es-MX" sz="1200" spc="-1" strike="noStrike">
                <a:solidFill>
                  <a:srgbClr val="f55d4b"/>
                </a:solidFill>
                <a:uFill>
                  <a:solidFill>
                    <a:srgbClr val="ffffff"/>
                  </a:solidFill>
                </a:uFill>
                <a:latin typeface="Amatic SC"/>
                <a:ea typeface="Amatic SC"/>
              </a:rPr>
              <a:t>&lt;número&gt;</a:t>
            </a:fld>
            <a:endParaRPr b="0" lang="es-MX" sz="1200" spc="-1" strike="noStrike">
              <a:solidFill>
                <a:srgbClr val="000000"/>
              </a:solidFill>
              <a:uFill>
                <a:solidFill>
                  <a:srgbClr val="ffffff"/>
                </a:solidFill>
              </a:uFill>
              <a:latin typeface="Times New Roman"/>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5" name="TextShape 1"/>
          <p:cNvSpPr txBox="1"/>
          <p:nvPr/>
        </p:nvSpPr>
        <p:spPr>
          <a:xfrm>
            <a:off x="1131840" y="623160"/>
            <a:ext cx="6880320" cy="582480"/>
          </a:xfrm>
          <a:prstGeom prst="rect">
            <a:avLst/>
          </a:prstGeom>
          <a:noFill/>
          <a:ln>
            <a:noFill/>
          </a:ln>
        </p:spPr>
        <p:txBody>
          <a:bodyPr tIns="91440" bIns="91440" anchor="b"/>
          <a:p>
            <a:pPr algn="ctr">
              <a:lnSpc>
                <a:spcPct val="100000"/>
              </a:lnSpc>
            </a:pPr>
            <a:r>
              <a:rPr b="1" lang="es-MX" sz="2600" spc="-1" strike="noStrike">
                <a:solidFill>
                  <a:srgbClr val="f55d4b"/>
                </a:solidFill>
                <a:uFill>
                  <a:solidFill>
                    <a:srgbClr val="ffffff"/>
                  </a:solidFill>
                </a:uFill>
                <a:latin typeface="Amatic SC"/>
                <a:ea typeface="Amatic SC"/>
              </a:rPr>
              <a:t>Ransomware</a:t>
            </a:r>
            <a:endParaRPr b="0" lang="es-MX" sz="2600" spc="-1" strike="noStrike">
              <a:solidFill>
                <a:srgbClr val="000000"/>
              </a:solidFill>
              <a:uFill>
                <a:solidFill>
                  <a:srgbClr val="ffffff"/>
                </a:solidFill>
              </a:uFill>
              <a:latin typeface="Arial"/>
            </a:endParaRPr>
          </a:p>
        </p:txBody>
      </p:sp>
      <p:sp>
        <p:nvSpPr>
          <p:cNvPr id="1106" name="TextShape 2"/>
          <p:cNvSpPr txBox="1"/>
          <p:nvPr/>
        </p:nvSpPr>
        <p:spPr>
          <a:xfrm>
            <a:off x="1131840" y="1312920"/>
            <a:ext cx="6880320" cy="2970360"/>
          </a:xfrm>
          <a:prstGeom prst="rect">
            <a:avLst/>
          </a:prstGeom>
          <a:noFill/>
          <a:ln>
            <a:noFill/>
          </a:ln>
        </p:spPr>
        <p:txBody>
          <a:bodyPr tIns="91440" bIns="91440"/>
          <a:p>
            <a:pPr marL="457200">
              <a:lnSpc>
                <a:spcPct val="100000"/>
              </a:lnSpc>
              <a:spcBef>
                <a:spcPts val="601"/>
              </a:spcBef>
            </a:pPr>
            <a:endParaRPr b="0" lang="es-MX" sz="1400" spc="-1" strike="noStrike">
              <a:solidFill>
                <a:srgbClr val="000000"/>
              </a:solidFill>
              <a:uFill>
                <a:solidFill>
                  <a:srgbClr val="ffffff"/>
                </a:solidFill>
              </a:uFill>
              <a:latin typeface="Arial"/>
            </a:endParaRPr>
          </a:p>
          <a:p>
            <a:pPr marL="457200" indent="-342720">
              <a:lnSpc>
                <a:spcPct val="100000"/>
              </a:lnSpc>
              <a:spcBef>
                <a:spcPts val="601"/>
              </a:spcBef>
              <a:buClr>
                <a:srgbClr val="f55d4b"/>
              </a:buClr>
              <a:buFont typeface="Merriweather"/>
              <a:buChar char="✖"/>
            </a:pPr>
            <a:r>
              <a:rPr b="0" lang="es-MX" sz="1800" spc="-1" strike="noStrike">
                <a:solidFill>
                  <a:srgbClr val="2c3e50"/>
                </a:solidFill>
                <a:uFill>
                  <a:solidFill>
                    <a:srgbClr val="ffffff"/>
                  </a:solidFill>
                </a:uFill>
                <a:latin typeface="Merriweather"/>
                <a:ea typeface="Merriweather"/>
              </a:rPr>
              <a:t> </a:t>
            </a:r>
            <a:r>
              <a:rPr b="0" lang="es-MX" sz="1800" spc="-1" strike="noStrike">
                <a:solidFill>
                  <a:srgbClr val="2c3e50"/>
                </a:solidFill>
                <a:uFill>
                  <a:solidFill>
                    <a:srgbClr val="ffffff"/>
                  </a:solidFill>
                </a:uFill>
                <a:latin typeface="Merriweather"/>
                <a:ea typeface="Merriweather"/>
              </a:rPr>
              <a:t>Virus de la Policía</a:t>
            </a:r>
            <a:endParaRPr b="0" lang="es-MX" sz="1800" spc="-1" strike="noStrike">
              <a:solidFill>
                <a:srgbClr val="000000"/>
              </a:solidFill>
              <a:uFill>
                <a:solidFill>
                  <a:srgbClr val="ffffff"/>
                </a:solidFill>
              </a:uFill>
              <a:latin typeface="Arial"/>
            </a:endParaRPr>
          </a:p>
          <a:p>
            <a:pPr marL="457200">
              <a:lnSpc>
                <a:spcPct val="100000"/>
              </a:lnSpc>
              <a:spcBef>
                <a:spcPts val="601"/>
              </a:spcBef>
            </a:pPr>
            <a:r>
              <a:rPr b="0" lang="es-MX" sz="1800" spc="-1" strike="noStrike">
                <a:solidFill>
                  <a:srgbClr val="2c3e50"/>
                </a:solidFill>
                <a:uFill>
                  <a:solidFill>
                    <a:srgbClr val="ffffff"/>
                  </a:solidFill>
                </a:uFill>
                <a:latin typeface="Merriweather"/>
                <a:ea typeface="Merriweather"/>
              </a:rPr>
              <a:t> </a:t>
            </a:r>
            <a:endParaRPr b="0" lang="es-MX" sz="1800" spc="-1" strike="noStrike">
              <a:solidFill>
                <a:srgbClr val="000000"/>
              </a:solidFill>
              <a:uFill>
                <a:solidFill>
                  <a:srgbClr val="ffffff"/>
                </a:solidFill>
              </a:uFill>
              <a:latin typeface="Arial"/>
            </a:endParaRPr>
          </a:p>
          <a:p>
            <a:pPr marL="457200" indent="-342720">
              <a:lnSpc>
                <a:spcPct val="100000"/>
              </a:lnSpc>
              <a:spcBef>
                <a:spcPts val="601"/>
              </a:spcBef>
              <a:buClr>
                <a:srgbClr val="f55d4b"/>
              </a:buClr>
              <a:buFont typeface="Merriweather"/>
              <a:buChar char="✖"/>
            </a:pPr>
            <a:r>
              <a:rPr b="0" lang="es-MX" sz="1800" spc="-1" strike="noStrike">
                <a:solidFill>
                  <a:srgbClr val="2c3e50"/>
                </a:solidFill>
                <a:uFill>
                  <a:solidFill>
                    <a:srgbClr val="ffffff"/>
                  </a:solidFill>
                </a:uFill>
                <a:latin typeface="Merriweather"/>
                <a:ea typeface="Merriweather"/>
              </a:rPr>
              <a:t>Koler el ransomware móvil "de la policía" dirigida a dispositivos Android </a:t>
            </a:r>
            <a:endParaRPr b="0" lang="es-MX" sz="1800" spc="-1" strike="noStrike">
              <a:solidFill>
                <a:srgbClr val="000000"/>
              </a:solidFill>
              <a:uFill>
                <a:solidFill>
                  <a:srgbClr val="ffffff"/>
                </a:solidFill>
              </a:uFill>
              <a:latin typeface="Arial"/>
            </a:endParaRPr>
          </a:p>
        </p:txBody>
      </p:sp>
      <p:sp>
        <p:nvSpPr>
          <p:cNvPr id="1107" name="TextShape 3"/>
          <p:cNvSpPr txBox="1"/>
          <p:nvPr/>
        </p:nvSpPr>
        <p:spPr>
          <a:xfrm>
            <a:off x="8749080" y="0"/>
            <a:ext cx="394560" cy="321120"/>
          </a:xfrm>
          <a:prstGeom prst="rect">
            <a:avLst/>
          </a:prstGeom>
          <a:noFill/>
          <a:ln>
            <a:noFill/>
          </a:ln>
        </p:spPr>
        <p:txBody>
          <a:bodyPr tIns="91440" bIns="91440"/>
          <a:p>
            <a:pPr algn="r">
              <a:lnSpc>
                <a:spcPct val="100000"/>
              </a:lnSpc>
            </a:pPr>
            <a:fld id="{BF3C51E2-1311-49D7-A414-39200335B1F2}" type="slidenum">
              <a:rPr b="0" lang="es-MX" sz="1200" spc="-1" strike="noStrike">
                <a:solidFill>
                  <a:srgbClr val="f55d4b"/>
                </a:solidFill>
                <a:uFill>
                  <a:solidFill>
                    <a:srgbClr val="ffffff"/>
                  </a:solidFill>
                </a:uFill>
                <a:latin typeface="Amatic SC"/>
                <a:ea typeface="Amatic SC"/>
              </a:rPr>
              <a:t>&lt;número&gt;</a:t>
            </a:fld>
            <a:endParaRPr b="0" lang="es-MX" sz="1200" spc="-1" strike="noStrike">
              <a:solidFill>
                <a:srgbClr val="000000"/>
              </a:solidFill>
              <a:uFill>
                <a:solidFill>
                  <a:srgbClr val="ffffff"/>
                </a:solidFill>
              </a:uFill>
              <a:latin typeface="Times New Roman"/>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8" name="Google Shape;1942;p21" descr=""/>
          <p:cNvPicPr/>
          <p:nvPr/>
        </p:nvPicPr>
        <p:blipFill>
          <a:blip r:embed="rId1"/>
          <a:stretch/>
        </p:blipFill>
        <p:spPr>
          <a:xfrm>
            <a:off x="1456560" y="842400"/>
            <a:ext cx="6476760" cy="3762000"/>
          </a:xfrm>
          <a:prstGeom prst="rect">
            <a:avLst/>
          </a:prstGeom>
          <a:ln>
            <a:noFill/>
          </a:ln>
        </p:spPr>
      </p:pic>
      <p:sp>
        <p:nvSpPr>
          <p:cNvPr id="1109" name="TextShape 1"/>
          <p:cNvSpPr txBox="1"/>
          <p:nvPr/>
        </p:nvSpPr>
        <p:spPr>
          <a:xfrm>
            <a:off x="934560" y="142560"/>
            <a:ext cx="6880320" cy="582480"/>
          </a:xfrm>
          <a:prstGeom prst="rect">
            <a:avLst/>
          </a:prstGeom>
          <a:noFill/>
          <a:ln>
            <a:noFill/>
          </a:ln>
        </p:spPr>
        <p:txBody>
          <a:bodyPr tIns="91440" bIns="91440" anchor="b"/>
          <a:p>
            <a:pPr algn="ctr">
              <a:lnSpc>
                <a:spcPct val="100000"/>
              </a:lnSpc>
            </a:pPr>
            <a:r>
              <a:rPr b="1" lang="es-MX" sz="2600" spc="-1" strike="noStrike">
                <a:solidFill>
                  <a:srgbClr val="f55d4b"/>
                </a:solidFill>
                <a:uFill>
                  <a:solidFill>
                    <a:srgbClr val="ffffff"/>
                  </a:solidFill>
                </a:uFill>
                <a:latin typeface="Amatic SC"/>
                <a:ea typeface="Amatic SC"/>
              </a:rPr>
              <a:t>Ransomware</a:t>
            </a:r>
            <a:endParaRPr b="0" lang="es-MX" sz="26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0" name="TextShape 1"/>
          <p:cNvSpPr txBox="1"/>
          <p:nvPr/>
        </p:nvSpPr>
        <p:spPr>
          <a:xfrm>
            <a:off x="1131840" y="623160"/>
            <a:ext cx="6880320" cy="582480"/>
          </a:xfrm>
          <a:prstGeom prst="rect">
            <a:avLst/>
          </a:prstGeom>
          <a:noFill/>
          <a:ln>
            <a:noFill/>
          </a:ln>
        </p:spPr>
        <p:txBody>
          <a:bodyPr tIns="91440" bIns="91440" anchor="b"/>
          <a:p>
            <a:pPr algn="ctr">
              <a:lnSpc>
                <a:spcPct val="100000"/>
              </a:lnSpc>
            </a:pPr>
            <a:r>
              <a:rPr b="1" lang="es-MX" sz="2600" spc="-1" strike="noStrike">
                <a:solidFill>
                  <a:srgbClr val="f55d4b"/>
                </a:solidFill>
                <a:uFill>
                  <a:solidFill>
                    <a:srgbClr val="ffffff"/>
                  </a:solidFill>
                </a:uFill>
                <a:latin typeface="Amatic SC"/>
                <a:ea typeface="Amatic SC"/>
              </a:rPr>
              <a:t>Spyware</a:t>
            </a:r>
            <a:endParaRPr b="0" lang="es-MX" sz="2600" spc="-1" strike="noStrike">
              <a:solidFill>
                <a:srgbClr val="000000"/>
              </a:solidFill>
              <a:uFill>
                <a:solidFill>
                  <a:srgbClr val="ffffff"/>
                </a:solidFill>
              </a:uFill>
              <a:latin typeface="Arial"/>
            </a:endParaRPr>
          </a:p>
        </p:txBody>
      </p:sp>
      <p:sp>
        <p:nvSpPr>
          <p:cNvPr id="1111" name="TextShape 2"/>
          <p:cNvSpPr txBox="1"/>
          <p:nvPr/>
        </p:nvSpPr>
        <p:spPr>
          <a:xfrm>
            <a:off x="1131840" y="1312920"/>
            <a:ext cx="6880320" cy="2970360"/>
          </a:xfrm>
          <a:prstGeom prst="rect">
            <a:avLst/>
          </a:prstGeom>
          <a:noFill/>
          <a:ln>
            <a:noFill/>
          </a:ln>
        </p:spPr>
        <p:txBody>
          <a:bodyPr tIns="91440" bIns="91440"/>
          <a:p>
            <a:pPr marL="457200">
              <a:lnSpc>
                <a:spcPct val="100000"/>
              </a:lnSpc>
              <a:spcBef>
                <a:spcPts val="601"/>
              </a:spcBef>
            </a:pPr>
            <a:endParaRPr b="0" lang="es-MX" sz="1400" spc="-1" strike="noStrike">
              <a:solidFill>
                <a:srgbClr val="000000"/>
              </a:solidFill>
              <a:uFill>
                <a:solidFill>
                  <a:srgbClr val="ffffff"/>
                </a:solidFill>
              </a:uFill>
              <a:latin typeface="Arial"/>
            </a:endParaRPr>
          </a:p>
          <a:p>
            <a:pPr marL="457200" indent="-342720">
              <a:lnSpc>
                <a:spcPct val="100000"/>
              </a:lnSpc>
              <a:spcBef>
                <a:spcPts val="601"/>
              </a:spcBef>
              <a:buClr>
                <a:srgbClr val="f55d4b"/>
              </a:buClr>
              <a:buFont typeface="Merriweather"/>
              <a:buChar char="✖"/>
            </a:pPr>
            <a:r>
              <a:rPr b="0" lang="es-MX" sz="1800" spc="-1" strike="noStrike">
                <a:solidFill>
                  <a:srgbClr val="2c3e50"/>
                </a:solidFill>
                <a:uFill>
                  <a:solidFill>
                    <a:srgbClr val="ffffff"/>
                  </a:solidFill>
                </a:uFill>
                <a:latin typeface="Merriweather"/>
                <a:ea typeface="Merriweather"/>
              </a:rPr>
              <a:t>Perfect Keylogger</a:t>
            </a:r>
            <a:endParaRPr b="0" lang="es-MX" sz="1800" spc="-1" strike="noStrike">
              <a:solidFill>
                <a:srgbClr val="000000"/>
              </a:solidFill>
              <a:uFill>
                <a:solidFill>
                  <a:srgbClr val="ffffff"/>
                </a:solidFill>
              </a:uFill>
              <a:latin typeface="Arial"/>
            </a:endParaRPr>
          </a:p>
          <a:p>
            <a:pPr marL="457200">
              <a:lnSpc>
                <a:spcPct val="100000"/>
              </a:lnSpc>
              <a:spcBef>
                <a:spcPts val="601"/>
              </a:spcBef>
            </a:pPr>
            <a:endParaRPr b="0" lang="es-MX" sz="1800" spc="-1" strike="noStrike">
              <a:solidFill>
                <a:srgbClr val="000000"/>
              </a:solidFill>
              <a:uFill>
                <a:solidFill>
                  <a:srgbClr val="ffffff"/>
                </a:solidFill>
              </a:uFill>
              <a:latin typeface="Arial"/>
            </a:endParaRPr>
          </a:p>
          <a:p>
            <a:pPr marL="457200" indent="-342720">
              <a:lnSpc>
                <a:spcPct val="100000"/>
              </a:lnSpc>
              <a:spcBef>
                <a:spcPts val="601"/>
              </a:spcBef>
              <a:buClr>
                <a:srgbClr val="f55d4b"/>
              </a:buClr>
              <a:buFont typeface="Merriweather"/>
              <a:buChar char="✖"/>
            </a:pPr>
            <a:r>
              <a:rPr b="0" lang="es-MX" sz="1800" spc="-1" strike="noStrike">
                <a:solidFill>
                  <a:srgbClr val="2c3e50"/>
                </a:solidFill>
                <a:uFill>
                  <a:solidFill>
                    <a:srgbClr val="ffffff"/>
                  </a:solidFill>
                </a:uFill>
                <a:latin typeface="Merriweather"/>
                <a:ea typeface="Merriweather"/>
              </a:rPr>
              <a:t>Este programa corre en el computador una vez instalado, está completamente escondido de los usuarios y registra todo lo que pasa en el teclado</a:t>
            </a:r>
            <a:endParaRPr b="0" lang="es-MX" sz="1800" spc="-1" strike="noStrike">
              <a:solidFill>
                <a:srgbClr val="000000"/>
              </a:solidFill>
              <a:uFill>
                <a:solidFill>
                  <a:srgbClr val="ffffff"/>
                </a:solidFill>
              </a:uFill>
              <a:latin typeface="Arial"/>
            </a:endParaRPr>
          </a:p>
          <a:p>
            <a:pPr marL="457200">
              <a:lnSpc>
                <a:spcPct val="100000"/>
              </a:lnSpc>
              <a:spcBef>
                <a:spcPts val="601"/>
              </a:spcBef>
            </a:pPr>
            <a:r>
              <a:rPr b="0" lang="es-MX" sz="1800" spc="-1" strike="noStrike">
                <a:solidFill>
                  <a:srgbClr val="2c3e50"/>
                </a:solidFill>
                <a:uFill>
                  <a:solidFill>
                    <a:srgbClr val="ffffff"/>
                  </a:solidFill>
                </a:uFill>
                <a:latin typeface="Merriweather"/>
                <a:ea typeface="Merriweather"/>
              </a:rPr>
              <a:t> </a:t>
            </a:r>
            <a:endParaRPr b="0" lang="es-MX" sz="1800" spc="-1" strike="noStrike">
              <a:solidFill>
                <a:srgbClr val="000000"/>
              </a:solidFill>
              <a:uFill>
                <a:solidFill>
                  <a:srgbClr val="ffffff"/>
                </a:solidFill>
              </a:uFill>
              <a:latin typeface="Arial"/>
            </a:endParaRPr>
          </a:p>
          <a:p>
            <a:pPr>
              <a:lnSpc>
                <a:spcPct val="100000"/>
              </a:lnSpc>
              <a:spcBef>
                <a:spcPts val="601"/>
              </a:spcBef>
            </a:pPr>
            <a:endParaRPr b="0" lang="es-MX" sz="1800" spc="-1" strike="noStrike">
              <a:solidFill>
                <a:srgbClr val="000000"/>
              </a:solidFill>
              <a:uFill>
                <a:solidFill>
                  <a:srgbClr val="ffffff"/>
                </a:solidFill>
              </a:uFill>
              <a:latin typeface="Arial"/>
            </a:endParaRPr>
          </a:p>
        </p:txBody>
      </p:sp>
      <p:sp>
        <p:nvSpPr>
          <p:cNvPr id="1112" name="TextShape 3"/>
          <p:cNvSpPr txBox="1"/>
          <p:nvPr/>
        </p:nvSpPr>
        <p:spPr>
          <a:xfrm>
            <a:off x="8749080" y="0"/>
            <a:ext cx="394560" cy="321120"/>
          </a:xfrm>
          <a:prstGeom prst="rect">
            <a:avLst/>
          </a:prstGeom>
          <a:noFill/>
          <a:ln>
            <a:noFill/>
          </a:ln>
        </p:spPr>
        <p:txBody>
          <a:bodyPr tIns="91440" bIns="91440"/>
          <a:p>
            <a:pPr algn="r">
              <a:lnSpc>
                <a:spcPct val="100000"/>
              </a:lnSpc>
            </a:pPr>
            <a:fld id="{FEF5F733-F3E4-4A07-A486-8F7B7A000009}" type="slidenum">
              <a:rPr b="0" lang="es-MX" sz="1200" spc="-1" strike="noStrike">
                <a:solidFill>
                  <a:srgbClr val="f55d4b"/>
                </a:solidFill>
                <a:uFill>
                  <a:solidFill>
                    <a:srgbClr val="ffffff"/>
                  </a:solidFill>
                </a:uFill>
                <a:latin typeface="Amatic SC"/>
                <a:ea typeface="Amatic SC"/>
              </a:rPr>
              <a:t>&lt;número&gt;</a:t>
            </a:fld>
            <a:endParaRPr b="0" lang="es-MX" sz="1200" spc="-1" strike="noStrike">
              <a:solidFill>
                <a:srgbClr val="000000"/>
              </a:solidFill>
              <a:uFill>
                <a:solidFill>
                  <a:srgbClr val="ffffff"/>
                </a:solidFill>
              </a:uFill>
              <a:latin typeface="Times New Roman"/>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97</TotalTime>
  <Application>LibreOffice/5.2.7.2$Linux_X86_64 LibreOffice_project/20m0$Build-2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es-MX</dc:language>
  <cp:lastModifiedBy/>
  <dcterms:modified xsi:type="dcterms:W3CDTF">2019-11-07T19:43:15Z</dcterms:modified>
  <cp:revision>1</cp:revision>
  <dc:subject/>
  <dc:title/>
</cp:coreProperties>
</file>